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63DDD-DA58-4147-8199-3E8D2052668F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2939-FA27-4DB6-A786-C0FB7003D5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://cs1870.vk.me/u13186924/95980756/s_83c08932.jpg&amp;text=%D0%BB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oz.ru/wp-content/uploads/2015/04/x_0a6c3c7e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9509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3802088" y="764704"/>
            <a:ext cx="5341912" cy="187743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 Eye.</a:t>
            </a:r>
            <a:endParaRPr lang="ru-RU" sz="8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№7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oz.ru/wp-content/uploads/2015/04/x_0a6c3c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950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oz.ru/wp-content/uploads/2015/04/x_0a6c3c7e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950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oz.ru/wp-content/uploads/2015/04/x_0a6c3c7e.jpg"/>
          <p:cNvPicPr>
            <a:picLocks noChangeAspect="1" noChangeArrowheads="1"/>
          </p:cNvPicPr>
          <p:nvPr/>
        </p:nvPicPr>
        <p:blipFill>
          <a:blip r:embed="rId2" cstate="print">
            <a:lum bright="40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9509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23928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4572000" y="19168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https://yandex.ru/images/search?img_url=http%3A%2F%2Fcs1870.vk.me%2Fu13186924%2F95980756%2Fs_83c08932.jpg&amp;text=%D0%BB%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105273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2015-07-01T11:45:48Z</dcterms:created>
  <dcterms:modified xsi:type="dcterms:W3CDTF">2015-07-01T11:50:24Z</dcterms:modified>
</cp:coreProperties>
</file>