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47C63-3531-42E8-AE5E-675B2557321E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D30E2-356F-4954-B145-8DBDB06BE98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D30E2-356F-4954-B145-8DBDB06BE989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4F500-71A9-4755-8390-EFEEEF68A628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64DC-2167-4798-87A5-4DBB79FB99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4F500-71A9-4755-8390-EFEEEF68A628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64DC-2167-4798-87A5-4DBB79FB99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4F500-71A9-4755-8390-EFEEEF68A628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64DC-2167-4798-87A5-4DBB79FB99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4F500-71A9-4755-8390-EFEEEF68A628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64DC-2167-4798-87A5-4DBB79FB99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4F500-71A9-4755-8390-EFEEEF68A628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64DC-2167-4798-87A5-4DBB79FB99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4F500-71A9-4755-8390-EFEEEF68A628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64DC-2167-4798-87A5-4DBB79FB99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4F500-71A9-4755-8390-EFEEEF68A628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64DC-2167-4798-87A5-4DBB79FB99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4F500-71A9-4755-8390-EFEEEF68A628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64DC-2167-4798-87A5-4DBB79FB99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4F500-71A9-4755-8390-EFEEEF68A628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64DC-2167-4798-87A5-4DBB79FB99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4F500-71A9-4755-8390-EFEEEF68A628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64DC-2167-4798-87A5-4DBB79FB99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4F500-71A9-4755-8390-EFEEEF68A628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64DC-2167-4798-87A5-4DBB79FB99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4F500-71A9-4755-8390-EFEEEF68A628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B64DC-2167-4798-87A5-4DBB79FB99F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text=st%20paul's%20cathedral&amp;img_url=http://news.dat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paulvick.co.uk/wp-content/uploads/2013/05/dol.jpg"/>
          <p:cNvPicPr>
            <a:picLocks noChangeAspect="1" noChangeArrowheads="1"/>
          </p:cNvPicPr>
          <p:nvPr/>
        </p:nvPicPr>
        <p:blipFill>
          <a:blip r:embed="rId3" cstate="print">
            <a:lum bright="30000" contras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763688" y="2924944"/>
            <a:ext cx="6793911" cy="32624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London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en-US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St. Paul’s Cathedral.</a:t>
            </a:r>
            <a:endParaRPr lang="ru-RU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Шаблон №8</a:t>
            </a:r>
            <a:endParaRPr lang="en-US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paulvick.co.uk/wp-content/uploads/2013/05/d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paulvick.co.uk/wp-content/uploads/2013/05/dol.jpg"/>
          <p:cNvPicPr>
            <a:picLocks noChangeAspect="1" noChangeArrowheads="1"/>
          </p:cNvPicPr>
          <p:nvPr/>
        </p:nvPicPr>
        <p:blipFill>
          <a:blip r:embed="rId2" cstate="print">
            <a:lum bright="40000" contrast="-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paulvick.co.uk/wp-content/uploads/2013/05/dol.jpg"/>
          <p:cNvPicPr>
            <a:picLocks noChangeAspect="1" noChangeArrowheads="1"/>
          </p:cNvPicPr>
          <p:nvPr/>
        </p:nvPicPr>
        <p:blipFill>
          <a:blip r:embed="rId2" cstate="print">
            <a:lum bright="40000" contrast="-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771800" y="414908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https://yandex.ru/images/search?text=st%20paul%27s%20cathedral&amp;img_url=http%3A%2F%2Fnews.data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635896" y="3429000"/>
            <a:ext cx="1103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28</Words>
  <Application>Microsoft Office PowerPoint</Application>
  <PresentationFormat>On-screen Show (4:3)</PresentationFormat>
  <Paragraphs>10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3</cp:revision>
  <dcterms:created xsi:type="dcterms:W3CDTF">2015-07-01T11:50:33Z</dcterms:created>
  <dcterms:modified xsi:type="dcterms:W3CDTF">2015-07-01T12:01:16Z</dcterms:modified>
</cp:coreProperties>
</file>