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98AE8-88DA-4F51-8992-7D94601365F3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1453B-FD83-4E4F-9D7B-A5DDBB2E71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1453B-FD83-4E4F-9D7B-A5DDBB2E716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4022A-E767-4BDE-A088-E479BCA17A8C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D02C-3763-4CF2-80FC-6F97D1827A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B2%D0%B5%D1%81%D1%82%D0%BC%25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situry.com.ua/uploads/interestplace/507/2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1176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755576" y="476672"/>
            <a:ext cx="7266348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London.</a:t>
            </a:r>
          </a:p>
          <a:p>
            <a:pPr algn="ctr"/>
            <a:r>
              <a:rPr lang="en-US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Westminster Abbey.</a:t>
            </a:r>
            <a:endParaRPr lang="ru-RU" sz="66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№9</a:t>
            </a:r>
            <a:endParaRPr lang="en-US" sz="32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situry.com.ua/uploads/interestplace/507/2.jpg"/>
          <p:cNvPicPr>
            <a:picLocks noChangeAspect="1" noChangeArrowheads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situry.com.ua/uploads/interestplace/507/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situry.com.ua/uploads/interestplace/507/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177281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51520" y="22768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https://yandex.ru/images/search?text=%D0%B2%D0%B5%D1%81%D1%82%D0%BC%D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2015-07-01T12:01:43Z</dcterms:created>
  <dcterms:modified xsi:type="dcterms:W3CDTF">2015-07-01T12:08:42Z</dcterms:modified>
</cp:coreProperties>
</file>