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F7FA-392E-477E-8109-313ED10BF005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8C7C-3AAA-41ED-9841-0B09C7483E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img.news.tut.ua/75x57/images_66755.jpg&amp;_=1435702140240&amp;p=1&amp;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avaiknam.ru/texts/1180/1179571/1179571_html_1d37eebf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67261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03648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240504" y="476672"/>
            <a:ext cx="9025228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 British Museum.</a:t>
            </a:r>
          </a:p>
          <a:p>
            <a:pPr algn="ctr"/>
            <a:r>
              <a:rPr lang="ru-RU" sz="3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Шаблон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№10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avaiknam.ru/texts/1180/1179571/1179571_html_1d37ee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72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avaiknam.ru/texts/1180/1179571/1179571_html_1d37eebf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672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avaiknam.ru/texts/1180/1179571/1179571_html_1d37eebf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67261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55976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https://yandex.ru/images/search?img_url=http%3A%2F%2Fimg.news.tut.ua%2F75x57%2Fimages_66755.jpg&amp;_=1435702140240&amp;p=1&amp;text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98072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2015-07-01T12:08:54Z</dcterms:created>
  <dcterms:modified xsi:type="dcterms:W3CDTF">2015-07-01T12:14:54Z</dcterms:modified>
</cp:coreProperties>
</file>