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DB5B-09F6-46B0-8054-140711D4C9B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64265-3131-401C-B3CE-103EBAB838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DB5B-09F6-46B0-8054-140711D4C9B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64265-3131-401C-B3CE-103EBAB838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DB5B-09F6-46B0-8054-140711D4C9B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64265-3131-401C-B3CE-103EBAB838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DB5B-09F6-46B0-8054-140711D4C9B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64265-3131-401C-B3CE-103EBAB838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DB5B-09F6-46B0-8054-140711D4C9B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64265-3131-401C-B3CE-103EBAB838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DB5B-09F6-46B0-8054-140711D4C9B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64265-3131-401C-B3CE-103EBAB838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DB5B-09F6-46B0-8054-140711D4C9B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64265-3131-401C-B3CE-103EBAB838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DB5B-09F6-46B0-8054-140711D4C9B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64265-3131-401C-B3CE-103EBAB838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DB5B-09F6-46B0-8054-140711D4C9B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64265-3131-401C-B3CE-103EBAB838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DB5B-09F6-46B0-8054-140711D4C9B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64265-3131-401C-B3CE-103EBAB838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DB5B-09F6-46B0-8054-140711D4C9B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64265-3131-401C-B3CE-103EBAB838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7DB5B-09F6-46B0-8054-140711D4C9B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64265-3131-401C-B3CE-103EBAB838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://infotera.ru/upload/resize_cache/iblock/4ff/400_65_1/4ff970608d3f30acc2103d9310eaaf61.jpg&amp;_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hoto.fregat.com/albums/userpics/10832/246073-001_2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-36596"/>
            <a:ext cx="9144000" cy="689459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39752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/>
          </a:p>
        </p:txBody>
      </p:sp>
      <p:sp>
        <p:nvSpPr>
          <p:cNvPr id="5" name="Rectangle 4"/>
          <p:cNvSpPr/>
          <p:nvPr/>
        </p:nvSpPr>
        <p:spPr>
          <a:xfrm>
            <a:off x="323528" y="764704"/>
            <a:ext cx="7226081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London.</a:t>
            </a:r>
          </a:p>
          <a:p>
            <a:pPr algn="ctr"/>
            <a:r>
              <a:rPr lang="en-US" sz="7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River Thames.</a:t>
            </a:r>
            <a:endParaRPr lang="ru-RU" sz="72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Шаблон №11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hoto.fregat.com/albums/userpics/10832/246073-00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596"/>
            <a:ext cx="9144000" cy="68945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hoto.fregat.com/albums/userpics/10832/246073-001_2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-36596"/>
            <a:ext cx="9144000" cy="68945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hoto.fregat.com/albums/userpics/10832/246073-001_2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9459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347864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https://yandex.ru/images/search?img_url=http%3A%2F%2Finfotera.ru%2Fupload%2Fresize_cache%2Fiblock%2F4ff%2F400_65_1%2F4ff970608d3f30acc2103d9310eaaf61.jpg&amp;_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5157192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2015-07-01T12:15:20Z</dcterms:created>
  <dcterms:modified xsi:type="dcterms:W3CDTF">2015-07-01T12:19:27Z</dcterms:modified>
</cp:coreProperties>
</file>