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A699-7E7A-47A7-A42C-735142AF152E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AFA1-65C8-4062-91A5-0911FA73F9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A699-7E7A-47A7-A42C-735142AF152E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AFA1-65C8-4062-91A5-0911FA73F9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A699-7E7A-47A7-A42C-735142AF152E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AFA1-65C8-4062-91A5-0911FA73F9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A699-7E7A-47A7-A42C-735142AF152E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AFA1-65C8-4062-91A5-0911FA73F9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A699-7E7A-47A7-A42C-735142AF152E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AFA1-65C8-4062-91A5-0911FA73F9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A699-7E7A-47A7-A42C-735142AF152E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AFA1-65C8-4062-91A5-0911FA73F9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A699-7E7A-47A7-A42C-735142AF152E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AFA1-65C8-4062-91A5-0911FA73F9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A699-7E7A-47A7-A42C-735142AF152E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AFA1-65C8-4062-91A5-0911FA73F9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A699-7E7A-47A7-A42C-735142AF152E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AFA1-65C8-4062-91A5-0911FA73F9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A699-7E7A-47A7-A42C-735142AF152E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AFA1-65C8-4062-91A5-0911FA73F9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A699-7E7A-47A7-A42C-735142AF152E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AFA1-65C8-4062-91A5-0911FA73F9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8A699-7E7A-47A7-A42C-735142AF152E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1AFA1-65C8-4062-91A5-0911FA73F9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%D0%25B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rs.com.ua/uploads/touragent_resort/content/0007/93/00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-18002"/>
            <a:ext cx="9168003" cy="687600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59832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/>
          </a:p>
        </p:txBody>
      </p:sp>
      <p:sp>
        <p:nvSpPr>
          <p:cNvPr id="6" name="Rectangle 5"/>
          <p:cNvSpPr/>
          <p:nvPr/>
        </p:nvSpPr>
        <p:spPr>
          <a:xfrm>
            <a:off x="1255981" y="260648"/>
            <a:ext cx="7028014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London.</a:t>
            </a:r>
          </a:p>
          <a:p>
            <a:pPr algn="ctr"/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National Gallery.</a:t>
            </a:r>
            <a:endParaRPr lang="ru-RU" sz="7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Шаблон №12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rs.com.ua/uploads/touragent_resort/content/0007/93/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002"/>
            <a:ext cx="9168003" cy="6876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rs.com.ua/uploads/touragent_resort/content/0007/93/00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-18002"/>
            <a:ext cx="9168003" cy="6876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rs.com.ua/uploads/touragent_resort/content/0007/93/00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-18002"/>
            <a:ext cx="9168003" cy="687600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0" y="19978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https://yandex.ru/images/search?text=%D0%B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1412776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2015-07-01T12:19:53Z</dcterms:created>
  <dcterms:modified xsi:type="dcterms:W3CDTF">2015-07-01T12:25:13Z</dcterms:modified>
</cp:coreProperties>
</file>