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2994-CF6F-4A7B-B7E3-2DF12D292281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E6D0-DE15-46CA-966D-549DF1847F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2994-CF6F-4A7B-B7E3-2DF12D292281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E6D0-DE15-46CA-966D-549DF1847F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2994-CF6F-4A7B-B7E3-2DF12D292281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E6D0-DE15-46CA-966D-549DF1847F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2994-CF6F-4A7B-B7E3-2DF12D292281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E6D0-DE15-46CA-966D-549DF1847F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2994-CF6F-4A7B-B7E3-2DF12D292281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E6D0-DE15-46CA-966D-549DF1847F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2994-CF6F-4A7B-B7E3-2DF12D292281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E6D0-DE15-46CA-966D-549DF1847F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2994-CF6F-4A7B-B7E3-2DF12D292281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E6D0-DE15-46CA-966D-549DF1847F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2994-CF6F-4A7B-B7E3-2DF12D292281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E6D0-DE15-46CA-966D-549DF1847F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2994-CF6F-4A7B-B7E3-2DF12D292281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E6D0-DE15-46CA-966D-549DF1847F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2994-CF6F-4A7B-B7E3-2DF12D292281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E6D0-DE15-46CA-966D-549DF1847F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2994-CF6F-4A7B-B7E3-2DF12D292281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E6D0-DE15-46CA-966D-549DF1847F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02994-CF6F-4A7B-B7E3-2DF12D292281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5E6D0-DE15-46CA-966D-549DF1847F9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://1-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livelyplanet.ru/uploads/posts/2013-05/1367489364_12856055-1367382849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0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  <a:endParaRPr lang="ru-RU" b="1" dirty="0"/>
          </a:p>
        </p:txBody>
      </p:sp>
      <p:sp>
        <p:nvSpPr>
          <p:cNvPr id="6" name="Rectangle 5"/>
          <p:cNvSpPr/>
          <p:nvPr/>
        </p:nvSpPr>
        <p:spPr>
          <a:xfrm>
            <a:off x="1691680" y="404664"/>
            <a:ext cx="6924460" cy="20005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London Today.</a:t>
            </a:r>
            <a:endParaRPr lang="ru-RU" sz="88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         </a:t>
            </a:r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Шаблон №13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livelyplanet.ru/uploads/posts/2013-05/1367489364_12856055-13673828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9491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livelyplanet.ru/uploads/posts/2013-05/1367489364_12856055-1367382849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899491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livelyplanet.ru/uploads/posts/2013-05/1367489364_12856055-1367382849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572000" y="184482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https://yandex.ru/images/search?img_url=http%3A%2F%2F1-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156176" y="1340768"/>
            <a:ext cx="1103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И</a:t>
            </a:r>
            <a:r>
              <a:rPr lang="ru-RU" dirty="0" smtClean="0"/>
              <a:t>сточник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</cp:revision>
  <dcterms:created xsi:type="dcterms:W3CDTF">2015-07-01T12:25:37Z</dcterms:created>
  <dcterms:modified xsi:type="dcterms:W3CDTF">2015-07-01T12:29:50Z</dcterms:modified>
</cp:coreProperties>
</file>