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3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FE44-A1D8-4032-921E-C4A723C1B870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619A-533A-4509-915D-C5ECCDFFA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FE44-A1D8-4032-921E-C4A723C1B870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619A-533A-4509-915D-C5ECCDFFA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FE44-A1D8-4032-921E-C4A723C1B870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619A-533A-4509-915D-C5ECCDFFA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FE44-A1D8-4032-921E-C4A723C1B870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619A-533A-4509-915D-C5ECCDFFA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FE44-A1D8-4032-921E-C4A723C1B870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619A-533A-4509-915D-C5ECCDFFA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FE44-A1D8-4032-921E-C4A723C1B870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619A-533A-4509-915D-C5ECCDFFA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FE44-A1D8-4032-921E-C4A723C1B870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619A-533A-4509-915D-C5ECCDFFA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FE44-A1D8-4032-921E-C4A723C1B870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619A-533A-4509-915D-C5ECCDFFA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FE44-A1D8-4032-921E-C4A723C1B870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619A-533A-4509-915D-C5ECCDFFA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FE44-A1D8-4032-921E-C4A723C1B870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619A-533A-4509-915D-C5ECCDFFA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FE44-A1D8-4032-921E-C4A723C1B870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619A-533A-4509-915D-C5ECCDFFA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3FE44-A1D8-4032-921E-C4A723C1B870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B619A-533A-4509-915D-C5ECCDFFA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llenkka.com/backgrounds/index.php?cont=blue&amp;n=1" TargetMode="Externa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ollenkka.com/backgrounds/blue/image/blue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572000" y="46531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ollenkka.com/backgrounds/blue/image/blue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ollenkka.com/backgrounds/blue/image/blue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www.ollenkka.com/backgrounds/blue/image/blue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www.ollenkka.com/backgrounds/blue/image/blue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99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blue/image/blue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" descr="http://www.ollenkka.com/backgrounds/blue/image/blue1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710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http://www.ollenkka.com/backgrounds/green/image/green1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http://www.ollenkka.com/backgrounds/green/image/green1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http://www.ollenkka.com/backgrounds/index.php?cont=blue&amp;n=1</a:t>
            </a:r>
            <a:r>
              <a:rPr lang="ru-RU" smtClean="0"/>
              <a:t> 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16</Words>
  <Application>Microsoft Office PowerPoint</Application>
  <PresentationFormat>On-screen Show (4:3)</PresentationFormat>
  <Paragraphs>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4</cp:revision>
  <dcterms:created xsi:type="dcterms:W3CDTF">2015-07-01T14:48:53Z</dcterms:created>
  <dcterms:modified xsi:type="dcterms:W3CDTF">2015-07-01T20:08:30Z</dcterms:modified>
</cp:coreProperties>
</file>