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6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6BC7A-11C8-41B8-A229-29A6698562E6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C5CD-5886-4E5B-9895-64EF8B99A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lenkka.com/backgrounds/index.php?cont=green&amp;n=1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green/image/green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44000" cy="688538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83968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4" name="Rectangle 3"/>
          <p:cNvSpPr/>
          <p:nvPr/>
        </p:nvSpPr>
        <p:spPr>
          <a:xfrm>
            <a:off x="1187624" y="2060848"/>
            <a:ext cx="73254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Зеленый </a:t>
            </a: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фон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green/image/green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llenkka.com/backgrounds/green/image/gre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71"/>
            <a:ext cx="9144000" cy="6768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ollenkka.com/backgrounds/green/image/gree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70"/>
            <a:ext cx="9144000" cy="6948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www.ollenkka.com/backgrounds/green/image/green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ollenkka.com/backgrounds/green/image/green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www.ollenkka.com/backgrounds/green/image/green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http://www.ollenkka.com/backgrounds/index.php?cont=green&amp;n=1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18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18</cp:revision>
  <dcterms:created xsi:type="dcterms:W3CDTF">2015-07-01T15:01:33Z</dcterms:created>
  <dcterms:modified xsi:type="dcterms:W3CDTF">2015-07-02T13:22:30Z</dcterms:modified>
</cp:coreProperties>
</file>