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8E65-D57D-4C95-8B4C-EDF4EEF6906B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1D58-D6CF-4368-809D-D9E81B38FA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8E65-D57D-4C95-8B4C-EDF4EEF6906B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1D58-D6CF-4368-809D-D9E81B38F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8E65-D57D-4C95-8B4C-EDF4EEF6906B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1D58-D6CF-4368-809D-D9E81B38F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8E65-D57D-4C95-8B4C-EDF4EEF6906B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1D58-D6CF-4368-809D-D9E81B38F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8E65-D57D-4C95-8B4C-EDF4EEF6906B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1D58-D6CF-4368-809D-D9E81B38FA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8E65-D57D-4C95-8B4C-EDF4EEF6906B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1D58-D6CF-4368-809D-D9E81B38F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8E65-D57D-4C95-8B4C-EDF4EEF6906B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1D58-D6CF-4368-809D-D9E81B38F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8E65-D57D-4C95-8B4C-EDF4EEF6906B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1D58-D6CF-4368-809D-D9E81B38F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8E65-D57D-4C95-8B4C-EDF4EEF6906B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1D58-D6CF-4368-809D-D9E81B38F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8E65-D57D-4C95-8B4C-EDF4EEF6906B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1D58-D6CF-4368-809D-D9E81B38FAA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7078E65-D57D-4C95-8B4C-EDF4EEF6906B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B041D58-D6CF-4368-809D-D9E81B38FA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078E65-D57D-4C95-8B4C-EDF4EEF6906B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B041D58-D6CF-4368-809D-D9E81B38FA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lenkka.com/backgrounds/index.php?cont=yellow&amp;n=1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ollenkka.com/backgrounds/yellow/image/yellow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355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54452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6" name="Rectangle 5"/>
          <p:cNvSpPr/>
          <p:nvPr/>
        </p:nvSpPr>
        <p:spPr>
          <a:xfrm>
            <a:off x="1691680" y="2348880"/>
            <a:ext cx="621593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Желтый  фон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ollenkka.com/backgrounds/yellow/image/yellow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3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www.ollenkka.com/backgrounds/yellow/image/yellow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ollenkka.com/backgrounds/yellow/image/yellow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ollenkka.com/backgrounds/yellow/image/yellow11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10988"/>
            <a:ext cx="9144000" cy="6840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ollenkka.com/backgrounds/yellow/image/yellow11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10988"/>
            <a:ext cx="9144000" cy="684076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39752" y="50131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http://www.ollenkka.com/backgrounds/index.php?cont=yellow&amp;n=1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443711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</TotalTime>
  <Words>19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6</cp:revision>
  <dcterms:created xsi:type="dcterms:W3CDTF">2015-07-02T12:15:56Z</dcterms:created>
  <dcterms:modified xsi:type="dcterms:W3CDTF">2015-07-02T13:12:59Z</dcterms:modified>
</cp:coreProperties>
</file>