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52AB-FC09-4B3B-99EC-33897E63A6A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012F-1887-48FF-8598-C9D4165D8E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lenkka.com/backgrounds/index.php?cont=violet&amp;n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llenkka.com/backgrounds/violet/image/vio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899592" y="2132856"/>
            <a:ext cx="79597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Сиренево- фиолетовый   фон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llenkka.com/backgrounds/violet/image/viole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ollenkka.com/backgrounds/violet/image/viole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ollenkka.com/backgrounds/violet/image/violet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08"/>
            <a:ext cx="9144000" cy="685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ollenkka.com/backgrounds/violet/image/violet3.jpg"/>
          <p:cNvPicPr>
            <a:picLocks noChangeAspect="1" noChangeArrowheads="1"/>
          </p:cNvPicPr>
          <p:nvPr/>
        </p:nvPicPr>
        <p:blipFill>
          <a:blip r:embed="rId2" cstate="print">
            <a:lum bright="3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2204864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2015-07-02T11:29:15Z</dcterms:created>
  <dcterms:modified xsi:type="dcterms:W3CDTF">2015-07-02T13:08:24Z</dcterms:modified>
</cp:coreProperties>
</file>