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3B02-5409-412D-B6FF-646999E5786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0183-C5F6-43DC-98D1-ECE6D6AE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3B02-5409-412D-B6FF-646999E5786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0183-C5F6-43DC-98D1-ECE6D6AE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3B02-5409-412D-B6FF-646999E5786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0183-C5F6-43DC-98D1-ECE6D6AE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3B02-5409-412D-B6FF-646999E5786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0183-C5F6-43DC-98D1-ECE6D6AE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3B02-5409-412D-B6FF-646999E5786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0183-C5F6-43DC-98D1-ECE6D6AE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3B02-5409-412D-B6FF-646999E5786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0183-C5F6-43DC-98D1-ECE6D6AE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3B02-5409-412D-B6FF-646999E5786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0183-C5F6-43DC-98D1-ECE6D6AE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3B02-5409-412D-B6FF-646999E5786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0183-C5F6-43DC-98D1-ECE6D6AE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3B02-5409-412D-B6FF-646999E5786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0183-C5F6-43DC-98D1-ECE6D6AE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3B02-5409-412D-B6FF-646999E5786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0183-C5F6-43DC-98D1-ECE6D6AE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3B02-5409-412D-B6FF-646999E5786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0183-C5F6-43DC-98D1-ECE6D6AEDF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23B02-5409-412D-B6FF-646999E57863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60183-C5F6-43DC-98D1-ECE6D6AEDF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lenkka.com/backgrounds/index.php?cont=night&amp;n=1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www.ollenkka.com/backgrounds/night/image/night1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331640" y="2276872"/>
            <a:ext cx="74975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Черный/ночной   фон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53012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Шайдурова Валентина Федоровна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Учитель английского языка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ГБОУ «Школа №106»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</a:rPr>
              <a:t>Санкт-Петербург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www.ollenkka.com/backgrounds/night/image/night1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ollenkka.com/backgrounds/night/image/night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http://www.ollenkka.com/backgrounds/night/image/night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://www.ollenkka.com/backgrounds/night/image/night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http://www.ollenkka.com/backgrounds/night/image/night1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4320"/>
            <a:ext cx="9144000" cy="6922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http://www.ollenkka.com/backgrounds/night/image/night1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4320"/>
            <a:ext cx="9144000" cy="692232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http://www.ollenkka.com/backgrounds/index.php?cont=night&amp;n=1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2267744" y="2492896"/>
            <a:ext cx="1103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Источник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</cp:revision>
  <dcterms:created xsi:type="dcterms:W3CDTF">2015-07-02T12:30:13Z</dcterms:created>
  <dcterms:modified xsi:type="dcterms:W3CDTF">2015-07-02T13:13:27Z</dcterms:modified>
</cp:coreProperties>
</file>