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3" r:id="rId3"/>
    <p:sldId id="257" r:id="rId4"/>
    <p:sldId id="260" r:id="rId5"/>
    <p:sldId id="256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454AE-19F7-4180-8183-65F6916DCBBF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38DA-30B0-4B96-9C7B-BB1821C1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938DA-30B0-4B96-9C7B-BB1821C15F9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AF5D-8171-4888-9EBB-7D5860999683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3718-24EE-4066-9D3F-54372B5AD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ollenkka.com/backgrounds/index.php?cont=pink&amp;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ollenkka.com/backgrounds/pink/image/pink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26238"/>
            <a:ext cx="9144000" cy="683176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4" name="Rectangle 3"/>
          <p:cNvSpPr/>
          <p:nvPr/>
        </p:nvSpPr>
        <p:spPr>
          <a:xfrm>
            <a:off x="1187624" y="2060848"/>
            <a:ext cx="69506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Розовый  </a:t>
            </a: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фон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ollenkka.com/backgrounds/pink/image/pink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0"/>
            <a:ext cx="9144000" cy="683176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53012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ollenkka.com/backgrounds/pink/image/pink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pink/image/pin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ollenkka.com/backgrounds/pink/image/pink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ollenkka.com/backgrounds/pink/image/pink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9508" y="0"/>
            <a:ext cx="91439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ollenkka.com/backgrounds/pink/image/pink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9508" y="0"/>
            <a:ext cx="914399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http://www.ollenkka.com/backgrounds/index.php?cont=pink&amp;n=1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</Words>
  <Application>Microsoft Office PowerPoint</Application>
  <PresentationFormat>On-screen Show (4:3)</PresentationFormat>
  <Paragraphs>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15</cp:revision>
  <dcterms:created xsi:type="dcterms:W3CDTF">2015-07-01T14:41:42Z</dcterms:created>
  <dcterms:modified xsi:type="dcterms:W3CDTF">2015-07-02T13:22:25Z</dcterms:modified>
</cp:coreProperties>
</file>