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7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01" autoAdjust="0"/>
  </p:normalViewPr>
  <p:slideViewPr>
    <p:cSldViewPr>
      <p:cViewPr>
        <p:scale>
          <a:sx n="36" d="100"/>
          <a:sy n="36" d="100"/>
        </p:scale>
        <p:origin x="-318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FD0-DEFE-4C58-A138-65C1D1AD0499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B55-25D8-450E-A419-A6D33EB39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50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FD0-DEFE-4C58-A138-65C1D1AD0499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B55-25D8-450E-A419-A6D33EB39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39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FD0-DEFE-4C58-A138-65C1D1AD0499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B55-25D8-450E-A419-A6D33EB39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71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FD0-DEFE-4C58-A138-65C1D1AD0499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B55-25D8-450E-A419-A6D33EB39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55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FD0-DEFE-4C58-A138-65C1D1AD0499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B55-25D8-450E-A419-A6D33EB39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82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FD0-DEFE-4C58-A138-65C1D1AD0499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B55-25D8-450E-A419-A6D33EB39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19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FD0-DEFE-4C58-A138-65C1D1AD0499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B55-25D8-450E-A419-A6D33EB39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9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FD0-DEFE-4C58-A138-65C1D1AD0499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B55-25D8-450E-A419-A6D33EB39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02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FD0-DEFE-4C58-A138-65C1D1AD0499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B55-25D8-450E-A419-A6D33EB39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1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FD0-DEFE-4C58-A138-65C1D1AD0499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B55-25D8-450E-A419-A6D33EB39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58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FD0-DEFE-4C58-A138-65C1D1AD0499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B55-25D8-450E-A419-A6D33EB39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53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8DFD0-DEFE-4C58-A138-65C1D1AD0499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51B55-25D8-450E-A419-A6D33EB39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88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eterna.qip.ru/blogs/post/1568815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zastavki.com/pictures/640x480/2014/Nature___Flowers_Beautiful_bouquet_of_snowdrops_066987_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827584" y="115888"/>
            <a:ext cx="8287841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Фоны для презентаций на тему «ВЕСНА»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80453" y="1844824"/>
            <a:ext cx="54292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>
                <a:solidFill>
                  <a:srgbClr val="1E7032"/>
                </a:solidFill>
              </a:rPr>
              <a:t>Образцова Татьяна Ивановна, </a:t>
            </a:r>
          </a:p>
          <a:p>
            <a:pPr algn="r"/>
            <a:r>
              <a:rPr lang="ru-RU" dirty="0">
                <a:solidFill>
                  <a:srgbClr val="1E7032"/>
                </a:solidFill>
              </a:rPr>
              <a:t>преподаватель информатики</a:t>
            </a:r>
          </a:p>
          <a:p>
            <a:pPr algn="r"/>
            <a:r>
              <a:rPr lang="ru-RU" dirty="0">
                <a:solidFill>
                  <a:srgbClr val="1E7032"/>
                </a:solidFill>
              </a:rPr>
              <a:t>ГАПОУ МО ЕПЕЭТ</a:t>
            </a:r>
          </a:p>
          <a:p>
            <a:pPr algn="r"/>
            <a:r>
              <a:rPr lang="ru-RU" dirty="0">
                <a:solidFill>
                  <a:srgbClr val="1E7032"/>
                </a:solidFill>
              </a:rPr>
              <a:t>г. Егорьевск, 2015 г.</a:t>
            </a:r>
          </a:p>
        </p:txBody>
      </p:sp>
    </p:spTree>
    <p:extLst>
      <p:ext uri="{BB962C8B-B14F-4D97-AF65-F5344CB8AC3E}">
        <p14:creationId xmlns:p14="http://schemas.microsoft.com/office/powerpoint/2010/main" val="179624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photooboi.ru/upload/iblock/28f/28fbd58a8742c6ac91d15adcaf8971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018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c.pics.livejournal.com/blackwhite_pr/63593325/253136/253136_1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4" y="-1"/>
            <a:ext cx="913250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165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gallery.avazak.ir/albums/meup14/16/1111/normal_bbbbbbbbb%20%286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897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allfons.ru/pic/201201/640x480/allfons.ru-41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0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Источник иллюстраций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252059"/>
            <a:ext cx="48828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3"/>
              </a:rPr>
              <a:t>http://aeterna.qip.ru/blogs/post/1568815/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7240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30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Фоны для презентаций на тему «ВЕСНА»</vt:lpstr>
      <vt:lpstr>Презентация PowerPoint</vt:lpstr>
      <vt:lpstr>Презентация PowerPoint</vt:lpstr>
      <vt:lpstr>Презентация PowerPoint</vt:lpstr>
      <vt:lpstr>Источник иллюстраций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2015-07-02T13:21:37Z</dcterms:created>
  <dcterms:modified xsi:type="dcterms:W3CDTF">2015-07-02T13:55:20Z</dcterms:modified>
</cp:coreProperties>
</file>