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141C"/>
    <a:srgbClr val="E80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E5F6-2BB6-46B5-B2A3-671D6418964E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DFC6-487D-44E6-AE95-1F4EAEEA4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889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E5F6-2BB6-46B5-B2A3-671D6418964E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DFC6-487D-44E6-AE95-1F4EAEEA4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11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E5F6-2BB6-46B5-B2A3-671D6418964E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DFC6-487D-44E6-AE95-1F4EAEEA4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88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E5F6-2BB6-46B5-B2A3-671D6418964E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DFC6-487D-44E6-AE95-1F4EAEEA4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625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E5F6-2BB6-46B5-B2A3-671D6418964E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DFC6-487D-44E6-AE95-1F4EAEEA4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74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E5F6-2BB6-46B5-B2A3-671D6418964E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DFC6-487D-44E6-AE95-1F4EAEEA4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12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E5F6-2BB6-46B5-B2A3-671D6418964E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DFC6-487D-44E6-AE95-1F4EAEEA4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62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E5F6-2BB6-46B5-B2A3-671D6418964E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DFC6-487D-44E6-AE95-1F4EAEEA4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032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E5F6-2BB6-46B5-B2A3-671D6418964E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DFC6-487D-44E6-AE95-1F4EAEEA4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89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E5F6-2BB6-46B5-B2A3-671D6418964E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DFC6-487D-44E6-AE95-1F4EAEEA4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215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9E5F6-2BB6-46B5-B2A3-671D6418964E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BDFC6-487D-44E6-AE95-1F4EAEEA4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2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9E5F6-2BB6-46B5-B2A3-671D6418964E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BDFC6-487D-44E6-AE95-1F4EAEEA4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952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eterna.qip.ru/blogs/post/1568815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xabay.com/static/uploads/photo/2013/03/29/11/37/ram-97499_640.jpg?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66"/>
            <a:ext cx="9144000" cy="6838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Фоны для презентаций на тему </a:t>
            </a:r>
            <a:r>
              <a:rPr lang="ru-RU" b="1" dirty="0" smtClean="0">
                <a:solidFill>
                  <a:srgbClr val="FF0000"/>
                </a:solidFill>
              </a:rPr>
              <a:t>«ЛЕТО»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438532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>
                <a:solidFill>
                  <a:srgbClr val="C00000"/>
                </a:solidFill>
              </a:rPr>
              <a:t>Образцова Татьяна Ивановна, </a:t>
            </a:r>
          </a:p>
          <a:p>
            <a:r>
              <a:rPr lang="ru-RU" i="1" dirty="0">
                <a:solidFill>
                  <a:srgbClr val="C00000"/>
                </a:solidFill>
              </a:rPr>
              <a:t>преподаватель информатики</a:t>
            </a:r>
          </a:p>
          <a:p>
            <a:r>
              <a:rPr lang="ru-RU" i="1" dirty="0">
                <a:solidFill>
                  <a:srgbClr val="C00000"/>
                </a:solidFill>
              </a:rPr>
              <a:t>ГАПОУ МО ЕПЕЭТ</a:t>
            </a:r>
          </a:p>
          <a:p>
            <a:r>
              <a:rPr lang="ru-RU" i="1" dirty="0">
                <a:solidFill>
                  <a:srgbClr val="C00000"/>
                </a:solidFill>
              </a:rPr>
              <a:t>г. Егорьевск, 2015 г.</a:t>
            </a:r>
          </a:p>
        </p:txBody>
      </p:sp>
    </p:spTree>
    <p:extLst>
      <p:ext uri="{BB962C8B-B14F-4D97-AF65-F5344CB8AC3E}">
        <p14:creationId xmlns:p14="http://schemas.microsoft.com/office/powerpoint/2010/main" val="1075564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reestrekoza.ru/pic/large-32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" y="0"/>
            <a:ext cx="9139674" cy="6873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199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s.picsfab.com/static/contents/images/9/0/3/e37ad420172e0285b5af258c4470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05" y="0"/>
            <a:ext cx="91531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869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www.vectorimages.org/09/0920100606085952222_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86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imperiumtapet.com/media/wallpaper/35791/image/59f0697f7ca0d582f704_720x540_cropromiar-niestandardow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09" y="0"/>
            <a:ext cx="91565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E80E1E"/>
                </a:solidFill>
              </a:rPr>
              <a:t>Источник иллюстраций</a:t>
            </a:r>
            <a:endParaRPr lang="ru-RU" b="1" dirty="0">
              <a:solidFill>
                <a:srgbClr val="E80E1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258414"/>
            <a:ext cx="48828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3"/>
              </a:rPr>
              <a:t>http://aeterna.qip.ru/blogs/post/1568815/</a:t>
            </a:r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3192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30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Фоны для презентаций на тему «ЛЕТО»</vt:lpstr>
      <vt:lpstr>Презентация PowerPoint</vt:lpstr>
      <vt:lpstr>Презентация PowerPoint</vt:lpstr>
      <vt:lpstr>Презентация PowerPoint</vt:lpstr>
      <vt:lpstr>Источник иллюстраций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Фоны для презентаций на тему «ЛЕТО»</dc:title>
  <dc:creator>user</dc:creator>
  <cp:lastModifiedBy>user</cp:lastModifiedBy>
  <cp:revision>4</cp:revision>
  <dcterms:created xsi:type="dcterms:W3CDTF">2015-07-02T13:35:17Z</dcterms:created>
  <dcterms:modified xsi:type="dcterms:W3CDTF">2015-07-02T13:52:28Z</dcterms:modified>
</cp:coreProperties>
</file>