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6108"/>
    <a:srgbClr val="D2A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08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4060-0272-463A-984F-915288D3DB51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4DAE-D45C-477F-BDBC-3CE5A00E0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842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4060-0272-463A-984F-915288D3DB51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4DAE-D45C-477F-BDBC-3CE5A00E0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18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4060-0272-463A-984F-915288D3DB51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4DAE-D45C-477F-BDBC-3CE5A00E0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808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4060-0272-463A-984F-915288D3DB51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4DAE-D45C-477F-BDBC-3CE5A00E0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49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4060-0272-463A-984F-915288D3DB51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4DAE-D45C-477F-BDBC-3CE5A00E0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667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4060-0272-463A-984F-915288D3DB51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4DAE-D45C-477F-BDBC-3CE5A00E0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532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4060-0272-463A-984F-915288D3DB51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4DAE-D45C-477F-BDBC-3CE5A00E0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533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4060-0272-463A-984F-915288D3DB51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4DAE-D45C-477F-BDBC-3CE5A00E0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559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4060-0272-463A-984F-915288D3DB51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4DAE-D45C-477F-BDBC-3CE5A00E0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448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4060-0272-463A-984F-915288D3DB51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4DAE-D45C-477F-BDBC-3CE5A00E0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66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4060-0272-463A-984F-915288D3DB51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14DAE-D45C-477F-BDBC-3CE5A00E0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473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74060-0272-463A-984F-915288D3DB51}" type="datetimeFigureOut">
              <a:rPr lang="ru-RU" smtClean="0"/>
              <a:t>02.07.2015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14DAE-D45C-477F-BDBC-3CE5A00E0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957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aeterna.qip.ru/blogs/post/1568815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fony-kartinki.ru/_ph/31/2/9411026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258"/>
            <a:ext cx="9152816" cy="6853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0" y="3212976"/>
            <a:ext cx="9143999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A46108"/>
                </a:solidFill>
              </a:rPr>
              <a:t>Фоны для презентаций на тему </a:t>
            </a:r>
            <a:r>
              <a:rPr lang="ru-RU" b="1" dirty="0" smtClean="0">
                <a:solidFill>
                  <a:srgbClr val="A46108"/>
                </a:solidFill>
              </a:rPr>
              <a:t>«ОСЕНЬ»</a:t>
            </a:r>
            <a:endParaRPr lang="ru-RU" b="1" dirty="0">
              <a:solidFill>
                <a:srgbClr val="A46108"/>
              </a:solidFill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869160"/>
            <a:ext cx="4896544" cy="1752600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>
                <a:solidFill>
                  <a:schemeClr val="accent6">
                    <a:lumMod val="50000"/>
                  </a:schemeClr>
                </a:solidFill>
              </a:rPr>
              <a:t>Образцова Татьяна Ивановна, </a:t>
            </a:r>
          </a:p>
          <a:p>
            <a:r>
              <a:rPr lang="ru-RU" i="1" dirty="0">
                <a:solidFill>
                  <a:schemeClr val="accent6">
                    <a:lumMod val="50000"/>
                  </a:schemeClr>
                </a:solidFill>
              </a:rPr>
              <a:t>преподаватель информатики</a:t>
            </a:r>
          </a:p>
          <a:p>
            <a:r>
              <a:rPr lang="ru-RU" i="1" dirty="0">
                <a:solidFill>
                  <a:schemeClr val="accent6">
                    <a:lumMod val="50000"/>
                  </a:schemeClr>
                </a:solidFill>
              </a:rPr>
              <a:t>ГАПОУ МО ЕПЕЭТ</a:t>
            </a:r>
          </a:p>
          <a:p>
            <a:r>
              <a:rPr lang="ru-RU" i="1" dirty="0">
                <a:solidFill>
                  <a:schemeClr val="accent6">
                    <a:lumMod val="50000"/>
                  </a:schemeClr>
                </a:solidFill>
              </a:rPr>
              <a:t>г. Егорьевск, 2015 г.</a:t>
            </a:r>
          </a:p>
        </p:txBody>
      </p:sp>
    </p:spTree>
    <p:extLst>
      <p:ext uri="{BB962C8B-B14F-4D97-AF65-F5344CB8AC3E}">
        <p14:creationId xmlns:p14="http://schemas.microsoft.com/office/powerpoint/2010/main" val="2332570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g3.proshkolu.ru/content/media/pic/std/2000000/1800000/1799950-18a2d27ed69890b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8457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elenaranko.ucoz.ru/_ld/1/454039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642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http://easyen.ru/_ld/202/299462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3999" cy="682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113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pm.com.ua/images/shkafykupe/priroda/3.6.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83"/>
            <a:ext cx="9144000" cy="688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2591679"/>
            <a:ext cx="9143999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Источник иллюстраций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44486" y="3717032"/>
            <a:ext cx="48828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hlinkClick r:id="rId3"/>
              </a:rPr>
              <a:t>http://aeterna.qip.ru/blogs/post/1568815/</a:t>
            </a:r>
            <a:r>
              <a:rPr lang="ru-RU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endParaRPr lang="ru-RU" sz="2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7249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30</Words>
  <Application>Microsoft Office PowerPoint</Application>
  <PresentationFormat>Экран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Фоны для презентаций на тему «ОСЕНЬ»</vt:lpstr>
      <vt:lpstr>Презентация PowerPoint</vt:lpstr>
      <vt:lpstr>Презентация PowerPoint</vt:lpstr>
      <vt:lpstr>Презентация PowerPoint</vt:lpstr>
      <vt:lpstr>Источник иллюстраций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Фоны для презентаций на тему «ОСЕНЬ»</dc:title>
  <dc:creator>user</dc:creator>
  <cp:lastModifiedBy>user</cp:lastModifiedBy>
  <cp:revision>7</cp:revision>
  <dcterms:created xsi:type="dcterms:W3CDTF">2015-07-02T13:53:16Z</dcterms:created>
  <dcterms:modified xsi:type="dcterms:W3CDTF">2015-07-02T14:10:38Z</dcterms:modified>
</cp:coreProperties>
</file>