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2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2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4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3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5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5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7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5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5560-9E8A-4E2A-9836-36634112C4D2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C69B5-A4E3-496E-883C-BF0EDEF5A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7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ycast.ru/uploads/2013/12/20/6905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1992"/>
            <a:ext cx="9144000" cy="686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Фоны для презентаций на тему «ЗИМА»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126586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979331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0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zurnal.ba/img/h/425/upload/images/arhiva/stories/Snowflakes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3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er.myshared.ru/221172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9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ifehacker.ru/wp-content/uploads/2009/11/winter_delight_wallpaper_pack_by_dementdprn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Источник иллюстраций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268760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hlinkClick r:id="rId3"/>
              </a:rPr>
              <a:t>http://aeterna.qip.ru/blogs/post/1568815/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41797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«ЗИМА»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«ЗИМА»</dc:title>
  <dc:creator>user</dc:creator>
  <cp:lastModifiedBy>user</cp:lastModifiedBy>
  <cp:revision>1</cp:revision>
  <dcterms:created xsi:type="dcterms:W3CDTF">2015-07-02T13:12:08Z</dcterms:created>
  <dcterms:modified xsi:type="dcterms:W3CDTF">2015-07-02T13:34:18Z</dcterms:modified>
</cp:coreProperties>
</file>