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108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4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8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0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9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3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3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4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5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ony-kartinki.ru/_ph/31/2/941102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58"/>
            <a:ext cx="9152816" cy="685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3999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A46108"/>
                </a:solidFill>
              </a:rPr>
              <a:t>Фоны для презентаций на тему «ОСЕНЬ»</a:t>
            </a:r>
            <a:endParaRPr lang="ru-RU" b="1" dirty="0">
              <a:solidFill>
                <a:srgbClr val="A46108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4896544" cy="17526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233257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6613/93690473.3d0/0_ee525_6b716660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32" y="0"/>
            <a:ext cx="91853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7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vto-nord.ru/pic/large-6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11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953685/data/image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2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pm.com.ua/images/shkafykupe/priroda/3.6.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83"/>
            <a:ext cx="9144000" cy="688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591679"/>
            <a:ext cx="9143999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Источник иллюстраций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486" y="3717032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«ОСЕНЬ»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«ОСЕНЬ»</dc:title>
  <dc:creator>user</dc:creator>
  <cp:lastModifiedBy>user</cp:lastModifiedBy>
  <cp:revision>9</cp:revision>
  <dcterms:created xsi:type="dcterms:W3CDTF">2015-07-02T13:53:16Z</dcterms:created>
  <dcterms:modified xsi:type="dcterms:W3CDTF">2015-07-02T19:22:26Z</dcterms:modified>
</cp:coreProperties>
</file>