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9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21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11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70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7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27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41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37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5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53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22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2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68BB5-5307-4F9A-85A3-DEC2B9C3E3F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5E6AF-E521-484D-95C0-8C01B9F83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62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1113"/>
            <a:ext cx="1219200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57550" y="511175"/>
            <a:ext cx="9144000" cy="1490663"/>
          </a:xfrm>
        </p:spPr>
        <p:txBody>
          <a:bodyPr/>
          <a:lstStyle/>
          <a:p>
            <a:r>
              <a:rPr lang="ru-RU" i="1" spc="600" dirty="0" smtClean="0">
                <a:latin typeface="+mn-lt"/>
              </a:rPr>
              <a:t>Шаблон «Линии»</a:t>
            </a:r>
            <a:endParaRPr lang="ru-RU" i="1" spc="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81400" y="5010150"/>
            <a:ext cx="6734176" cy="13716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Брашко Евгения Владимировна, </a:t>
            </a:r>
          </a:p>
          <a:p>
            <a:r>
              <a:rPr lang="ru-RU" dirty="0" smtClean="0"/>
              <a:t>учитель технологии МАОУ СОШ № 67 </a:t>
            </a:r>
          </a:p>
          <a:p>
            <a:r>
              <a:rPr lang="ru-RU" dirty="0" smtClean="0"/>
              <a:t>с углубленным изучением отдельных предметов</a:t>
            </a:r>
          </a:p>
          <a:p>
            <a:r>
              <a:rPr lang="ru-RU" dirty="0" smtClean="0"/>
              <a:t>Екатеринбург</a:t>
            </a:r>
          </a:p>
          <a:p>
            <a:r>
              <a:rPr lang="ru-RU" dirty="0" smtClean="0"/>
              <a:t>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35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008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889000"/>
            <a:ext cx="10515600" cy="1325563"/>
          </a:xfrm>
        </p:spPr>
        <p:txBody>
          <a:bodyPr/>
          <a:lstStyle/>
          <a:p>
            <a:r>
              <a:rPr lang="ru-RU" i="1" spc="600" dirty="0" smtClean="0">
                <a:latin typeface="+mn-lt"/>
              </a:rPr>
              <a:t>Заголовок слайда</a:t>
            </a:r>
            <a:endParaRPr lang="ru-RU" i="1" spc="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223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59839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743075" y="3429000"/>
            <a:ext cx="6096000" cy="1047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3075" y="2055814"/>
            <a:ext cx="626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Источник фона: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4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Широкоэкранный</PresentationFormat>
  <Paragraphs>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Шаблон «Линии»</vt:lpstr>
      <vt:lpstr>Заголовок слайда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«Линии»</dc:title>
  <dc:creator>Евгения</dc:creator>
  <cp:lastModifiedBy>Евгения</cp:lastModifiedBy>
  <cp:revision>1</cp:revision>
  <dcterms:created xsi:type="dcterms:W3CDTF">2015-07-02T17:41:54Z</dcterms:created>
  <dcterms:modified xsi:type="dcterms:W3CDTF">2015-07-02T17:42:43Z</dcterms:modified>
</cp:coreProperties>
</file>