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BFBD"/>
    <a:srgbClr val="007EBB"/>
    <a:srgbClr val="236CA3"/>
    <a:srgbClr val="F2B5C1"/>
    <a:srgbClr val="7589E0"/>
    <a:srgbClr val="98EBED"/>
    <a:srgbClr val="AFC5F1"/>
    <a:srgbClr val="78D6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14" y="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9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15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3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66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94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11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67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30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80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50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2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5CC8C-3736-40C5-BA81-13379FE2C7C3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6EA0B-AD4D-4BFE-BDB4-401B3F4561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39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7943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ru-RU" sz="2000" dirty="0" smtClean="0"/>
              <a:t>Брашко Евгения Владимировна, </a:t>
            </a:r>
          </a:p>
          <a:p>
            <a:pPr algn="l"/>
            <a:r>
              <a:rPr lang="ru-RU" sz="2000" dirty="0" smtClean="0"/>
              <a:t>учитель технологии </a:t>
            </a:r>
          </a:p>
          <a:p>
            <a:pPr algn="l"/>
            <a:r>
              <a:rPr lang="ru-RU" sz="2000" dirty="0" smtClean="0"/>
              <a:t>МАОУ СОШ № 67 </a:t>
            </a:r>
          </a:p>
          <a:p>
            <a:pPr algn="l"/>
            <a:r>
              <a:rPr lang="ru-RU" sz="2000" dirty="0" smtClean="0"/>
              <a:t>с углубленным изучением отдельных предметов</a:t>
            </a:r>
          </a:p>
          <a:p>
            <a:pPr algn="l"/>
            <a:r>
              <a:rPr lang="ru-RU" sz="2000" dirty="0" smtClean="0"/>
              <a:t>Екатеринбург</a:t>
            </a:r>
          </a:p>
          <a:p>
            <a:pPr algn="l"/>
            <a:r>
              <a:rPr lang="ru-RU" sz="2000" dirty="0" smtClean="0"/>
              <a:t>2015 г.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83501" y="2110085"/>
            <a:ext cx="5348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rgbClr val="7589E0"/>
                  </a:solidFill>
                  <a:prstDash val="solid"/>
                </a:ln>
                <a:solidFill>
                  <a:srgbClr val="98EBED"/>
                </a:solidFill>
                <a:effectLst/>
              </a:rPr>
              <a:t>Шаблон «Шары»</a:t>
            </a:r>
            <a:endParaRPr lang="ru-RU" sz="5400" b="1" cap="none" spc="0" dirty="0">
              <a:ln w="22225">
                <a:solidFill>
                  <a:srgbClr val="7589E0"/>
                </a:solidFill>
                <a:prstDash val="solid"/>
              </a:ln>
              <a:solidFill>
                <a:srgbClr val="98EBE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390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2075" y="212725"/>
            <a:ext cx="6858000" cy="1325563"/>
          </a:xfrm>
        </p:spPr>
        <p:txBody>
          <a:bodyPr/>
          <a:lstStyle/>
          <a:p>
            <a:pPr algn="ctr"/>
            <a:r>
              <a:rPr lang="ru-RU" b="1" dirty="0" smtClean="0"/>
              <a:t>Заголовок слайда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54159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275" y="2749270"/>
            <a:ext cx="2124075" cy="3560949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838200" y="365124"/>
            <a:ext cx="685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Заголовок слайда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rgbClr val="007EB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7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2075" y="212725"/>
            <a:ext cx="6858000" cy="1325563"/>
          </a:xfrm>
        </p:spPr>
        <p:txBody>
          <a:bodyPr/>
          <a:lstStyle/>
          <a:p>
            <a:pPr algn="ctr"/>
            <a:r>
              <a:rPr lang="ru-RU" b="1" dirty="0" smtClean="0"/>
              <a:t>Заголовок слайда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09965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794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2830"/>
            <a:ext cx="2724150" cy="26951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8" name="Прямоугольник 7"/>
          <p:cNvSpPr/>
          <p:nvPr/>
        </p:nvSpPr>
        <p:spPr>
          <a:xfrm>
            <a:off x="2405062" y="1715973"/>
            <a:ext cx="8323898" cy="1941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 фона: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Изображения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Bing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(шары)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41016"/>
      </p:ext>
    </p:extLst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</Words>
  <Application>Microsoft Office PowerPoint</Application>
  <PresentationFormat>Широкоэкранный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Заголовок слайда</vt:lpstr>
      <vt:lpstr>Презентация PowerPoint</vt:lpstr>
      <vt:lpstr>Заголовок слайда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3</cp:revision>
  <dcterms:created xsi:type="dcterms:W3CDTF">2015-07-02T18:07:29Z</dcterms:created>
  <dcterms:modified xsi:type="dcterms:W3CDTF">2015-07-02T18:16:52Z</dcterms:modified>
</cp:coreProperties>
</file>