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0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3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10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73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936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69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1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331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6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449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74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56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8ADA6-5E73-43EA-AB20-15ADF2C0BB2F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18D89-A7AA-4F42-ACFA-B5FE0F515B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522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eterna.qip.ru/blogs/post/1568815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player.myshared.ru/982546/data/images/img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132138" y="1484313"/>
            <a:ext cx="53975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Фоны для презентаций на тему «</a:t>
            </a:r>
            <a:r>
              <a:rPr lang="ru-RU" b="1" dirty="0" smtClean="0">
                <a:solidFill>
                  <a:srgbClr val="FF0000"/>
                </a:solidFill>
              </a:rPr>
              <a:t>О России»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39952" y="4365104"/>
            <a:ext cx="4279900" cy="1752600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Образцова Татьяна Ивановна, 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преподаватель информатики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ГАПОУ МО ЕПЕЭТ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г. Егорьевск, 2015 г.</a:t>
            </a:r>
          </a:p>
        </p:txBody>
      </p:sp>
    </p:spTree>
    <p:extLst>
      <p:ext uri="{BB962C8B-B14F-4D97-AF65-F5344CB8AC3E}">
        <p14:creationId xmlns:p14="http://schemas.microsoft.com/office/powerpoint/2010/main" val="1723868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688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reestrekoza.ru/pic/large-80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20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hotconference.com/c3U/cGVkc292ZXQ/aHR0cDovL3BlZHNvdmV0LnN1L19sZC8zOTQvMjMxNzM1NTYuanBn/ci/0/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66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4" name="Picture 4" descr="http://player.myshared.ru/976763/data/images/img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2591679"/>
            <a:ext cx="91439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rgbClr val="FF0000"/>
                </a:solidFill>
              </a:rPr>
              <a:t>Источник иллюстраций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44486" y="3717032"/>
            <a:ext cx="4882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http://aeterna.qip.ru/blogs/post/1568815/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75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31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Фоны для презентаций на тему «О России»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2015-07-02T19:27:53Z</dcterms:created>
  <dcterms:modified xsi:type="dcterms:W3CDTF">2015-07-02T19:38:31Z</dcterms:modified>
</cp:coreProperties>
</file>