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5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8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9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9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8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8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9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758F-41B3-4237-B150-21949737A661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2C24-B646-49CE-BA00-D6E142630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eterna.qip.ru/blogs/post/156881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vizitka.offnote.net/files/images/1/7126_131124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34"/>
            <a:ext cx="9144000" cy="68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" y="260648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Фоны для презентаций на тему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«Об образовании»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3116560"/>
            <a:ext cx="4896544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Образцова Татьяна Ивановна,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преподаватель информатики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ГАПОУ МО ЕПЕЭТ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г. Егорьевск, 2015 г.</a:t>
            </a:r>
            <a:endParaRPr lang="ru-RU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938084/data/images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"/>
          <a:stretch/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s2.a5.ru/media/9e/1d/24/850_9e1d24043ec9b0a7811a1f20e6ad5b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6" y="0"/>
            <a:ext cx="915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2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bsl.ltd.ua/images/img23135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837277/data/images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1" y="17444"/>
            <a:ext cx="9179361" cy="68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Источник иллюстраций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2881" y="1412776"/>
            <a:ext cx="488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http://aeterna.qip.ru/blogs/post/1568815/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0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иллюстраций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2015-07-02T17:05:28Z</dcterms:created>
  <dcterms:modified xsi:type="dcterms:W3CDTF">2015-07-02T19:59:02Z</dcterms:modified>
</cp:coreProperties>
</file>