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08" y="-6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1D0B-40EF-4B0B-B295-E27B70DFD771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DB203-7984-4329-9507-8AA394622C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703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1D0B-40EF-4B0B-B295-E27B70DFD771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DB203-7984-4329-9507-8AA394622C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261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1D0B-40EF-4B0B-B295-E27B70DFD771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DB203-7984-4329-9507-8AA394622C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053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1D0B-40EF-4B0B-B295-E27B70DFD771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DB203-7984-4329-9507-8AA394622C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2162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1D0B-40EF-4B0B-B295-E27B70DFD771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DB203-7984-4329-9507-8AA394622C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4727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1D0B-40EF-4B0B-B295-E27B70DFD771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DB203-7984-4329-9507-8AA394622C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7302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1D0B-40EF-4B0B-B295-E27B70DFD771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DB203-7984-4329-9507-8AA394622C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5211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1D0B-40EF-4B0B-B295-E27B70DFD771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DB203-7984-4329-9507-8AA394622C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6938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1D0B-40EF-4B0B-B295-E27B70DFD771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DB203-7984-4329-9507-8AA394622C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7464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1D0B-40EF-4B0B-B295-E27B70DFD771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DB203-7984-4329-9507-8AA394622C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575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1D0B-40EF-4B0B-B295-E27B70DFD771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DB203-7984-4329-9507-8AA394622C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815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D1D0B-40EF-4B0B-B295-E27B70DFD771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DB203-7984-4329-9507-8AA394622C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406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aeterna.qip.ru/blogs/post/1568815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age.slidesharecdn.com/1-121201054347-phpapp02/95/1-1-638.jpg?cb=135436229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0242" y="0"/>
            <a:ext cx="9214242" cy="6917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одзаголовок 2"/>
          <p:cNvSpPr txBox="1">
            <a:spLocks noGrp="1"/>
          </p:cNvSpPr>
          <p:nvPr>
            <p:ph type="subTitle" idx="1"/>
          </p:nvPr>
        </p:nvSpPr>
        <p:spPr>
          <a:xfrm>
            <a:off x="1907704" y="3458952"/>
            <a:ext cx="4752975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Образцова Татьяна Ивановна,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преподаватель информатики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ГАПОУ МО ЕПЕЭТ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г. Егорьевск, 2015 г.</a:t>
            </a:r>
            <a:endParaRPr lang="ru-RU" i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007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finikam.users.photofile.ru/photo/finikam/96641756/xlarge/12752459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99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3356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anywalls.com/pic/201211/640x480/anywalls.com-3456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4114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wallcoo.net/flower/Flower_Pattern_Sweet_Pink/images/Sweet_flower_pattern_Design_WA04_114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96" y="-5172"/>
            <a:ext cx="9150896" cy="6863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4926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http://img1.liveinternet.ru/images/attach/c/8/99/889/99889027_large_d04329bd4cf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1907703" y="440419"/>
            <a:ext cx="722115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smtClean="0">
                <a:solidFill>
                  <a:srgbClr val="FF0000"/>
                </a:solidFill>
              </a:rPr>
              <a:t>Источник иллюстраций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76840" y="1537509"/>
            <a:ext cx="48828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hlinkClick r:id="rId3"/>
              </a:rPr>
              <a:t>http://aeterna.qip.ru/blogs/post/1568815/</a:t>
            </a:r>
            <a:r>
              <a:rPr lang="ru-RU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endParaRPr lang="ru-RU" sz="20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0594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22</Words>
  <Application>Microsoft Office PowerPoint</Application>
  <PresentationFormat>Экран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5</cp:revision>
  <dcterms:created xsi:type="dcterms:W3CDTF">2015-07-02T19:59:17Z</dcterms:created>
  <dcterms:modified xsi:type="dcterms:W3CDTF">2015-07-02T20:16:48Z</dcterms:modified>
</cp:coreProperties>
</file>