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2F04"/>
    <a:srgbClr val="DA19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08" y="-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C8F93-FF94-4145-92FA-27597C04488E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DA03-D7E2-4ADC-91C4-95AA88681A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752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C8F93-FF94-4145-92FA-27597C04488E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DA03-D7E2-4ADC-91C4-95AA88681A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5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C8F93-FF94-4145-92FA-27597C04488E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DA03-D7E2-4ADC-91C4-95AA88681A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587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C8F93-FF94-4145-92FA-27597C04488E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DA03-D7E2-4ADC-91C4-95AA88681A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800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C8F93-FF94-4145-92FA-27597C04488E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DA03-D7E2-4ADC-91C4-95AA88681A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374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C8F93-FF94-4145-92FA-27597C04488E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DA03-D7E2-4ADC-91C4-95AA88681A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25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C8F93-FF94-4145-92FA-27597C04488E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DA03-D7E2-4ADC-91C4-95AA88681A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508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C8F93-FF94-4145-92FA-27597C04488E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DA03-D7E2-4ADC-91C4-95AA88681A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37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C8F93-FF94-4145-92FA-27597C04488E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DA03-D7E2-4ADC-91C4-95AA88681A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01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C8F93-FF94-4145-92FA-27597C04488E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DA03-D7E2-4ADC-91C4-95AA88681A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526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C8F93-FF94-4145-92FA-27597C04488E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DA03-D7E2-4ADC-91C4-95AA88681A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366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C8F93-FF94-4145-92FA-27597C04488E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3DA03-D7E2-4ADC-91C4-95AA88681A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88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eterna.qip.ru/blogs/post/1568815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load.siza.ru:82/Image/633953/640x480/siza_ru_den-pobedy-1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66"/>
          <a:stretch/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 noGrp="1"/>
          </p:cNvSpPr>
          <p:nvPr>
            <p:ph type="ctrTitle"/>
          </p:nvPr>
        </p:nvSpPr>
        <p:spPr>
          <a:xfrm>
            <a:off x="1042988" y="69215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DA1914"/>
                </a:solidFill>
              </a:rPr>
              <a:t>Фоны для презентаций на тему </a:t>
            </a:r>
          </a:p>
          <a:p>
            <a:r>
              <a:rPr lang="ru-RU" b="1" dirty="0" smtClean="0">
                <a:solidFill>
                  <a:srgbClr val="DA1914"/>
                </a:solidFill>
              </a:rPr>
              <a:t>«День Победы»</a:t>
            </a:r>
            <a:endParaRPr lang="ru-RU" b="1" dirty="0">
              <a:solidFill>
                <a:srgbClr val="DA1914"/>
              </a:solidFill>
            </a:endParaRPr>
          </a:p>
        </p:txBody>
      </p:sp>
      <p:sp>
        <p:nvSpPr>
          <p:cNvPr id="6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4211638" y="3933825"/>
            <a:ext cx="4600575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Образцова Татьяна Ивановна, 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преподаватель информатики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ГАПОУ МО ЕПЕЭТ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г. Егорьевск, 2015 г.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598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layer.myshared.ru/1010170/data/images/img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3592"/>
            <a:ext cx="9219730" cy="6911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927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layer.myshared.ru/757938/data/images/img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1891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5886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player.myshared.ru/825784/data/images/img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8620"/>
            <a:ext cx="9144001" cy="6849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7017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odinfm.ru/wp-content/uploads/2015/05/323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86" y="25829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4365625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642F04"/>
                </a:solidFill>
              </a:rPr>
              <a:t>Источник иллюстраций</a:t>
            </a:r>
            <a:endParaRPr lang="ru-RU" b="1" dirty="0">
              <a:solidFill>
                <a:srgbClr val="642F04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60448" y="5301208"/>
            <a:ext cx="48828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3"/>
              </a:rPr>
              <a:t>http://aeterna.qip.ru/blogs/post/1568815/</a:t>
            </a:r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endParaRPr lang="ru-RU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5283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31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Фоны для презентаций на тему  «День Победы»</vt:lpstr>
      <vt:lpstr>Презентация PowerPoint</vt:lpstr>
      <vt:lpstr>Презентация PowerPoint</vt:lpstr>
      <vt:lpstr>Презентация PowerPoint</vt:lpstr>
      <vt:lpstr>Источник иллюстраций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Фоны для презентаций на тему  «День Победы»</dc:title>
  <dc:creator>user</dc:creator>
  <cp:lastModifiedBy>user</cp:lastModifiedBy>
  <cp:revision>4</cp:revision>
  <dcterms:created xsi:type="dcterms:W3CDTF">2015-07-02T20:20:29Z</dcterms:created>
  <dcterms:modified xsi:type="dcterms:W3CDTF">2015-07-02T20:29:28Z</dcterms:modified>
</cp:coreProperties>
</file>