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36B"/>
    <a:srgbClr val="8B1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0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3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8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0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5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4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01DF-0E54-4CBC-B41E-7520D2C82D2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670F-C844-466E-9342-48D50E609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1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a.convdocs.org/pars_docs/refs/205/204090/204090_html_m66f61e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59"/>
            <a:ext cx="6515100" cy="684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 noGrp="1"/>
          </p:cNvSpPr>
          <p:nvPr>
            <p:ph type="ctrTitle"/>
          </p:nvPr>
        </p:nvSpPr>
        <p:spPr>
          <a:xfrm>
            <a:off x="1187624" y="980728"/>
            <a:ext cx="759618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6B136B"/>
                </a:solidFill>
              </a:rPr>
              <a:t>Фоны для презентаций на тему </a:t>
            </a:r>
          </a:p>
          <a:p>
            <a:r>
              <a:rPr lang="ru-RU" b="1" dirty="0" smtClean="0">
                <a:solidFill>
                  <a:srgbClr val="6B136B"/>
                </a:solidFill>
              </a:rPr>
              <a:t>«Компьютер»</a:t>
            </a:r>
            <a:endParaRPr lang="ru-RU" b="1" dirty="0">
              <a:solidFill>
                <a:srgbClr val="6B136B"/>
              </a:solidFill>
            </a:endParaRPr>
          </a:p>
        </p:txBody>
      </p:sp>
      <p:sp>
        <p:nvSpPr>
          <p:cNvPr id="6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3707904" y="4869160"/>
            <a:ext cx="529208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Образцова Татьяна Ивановна,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преподаватель информатики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ГАПОУ МО ЕПЕЭТ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г. Егорьевск, 2015 г.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416280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1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6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pptbackgrounds.net/uploads/monitor-on-blue-backgrounds-wallpap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55" y="0"/>
            <a:ext cx="9157455" cy="685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91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cast.ru/uploads/2013/02/03/45747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479" y="0"/>
            <a:ext cx="93164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9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xn--e1afbedf6bfh4b7c.xn--80aswg/uploads/userpic/2_121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36" y="0"/>
            <a:ext cx="9177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409733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 иллюстраций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796885"/>
            <a:ext cx="3312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8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 «Компьютер»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 «Компьютер»</dc:title>
  <dc:creator>user</dc:creator>
  <cp:lastModifiedBy>user</cp:lastModifiedBy>
  <cp:revision>4</cp:revision>
  <dcterms:created xsi:type="dcterms:W3CDTF">2015-07-02T20:32:19Z</dcterms:created>
  <dcterms:modified xsi:type="dcterms:W3CDTF">2015-07-02T20:58:56Z</dcterms:modified>
</cp:coreProperties>
</file>