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72" r:id="rId5"/>
    <p:sldId id="259" r:id="rId6"/>
    <p:sldId id="266" r:id="rId7"/>
    <p:sldId id="268" r:id="rId8"/>
    <p:sldId id="261" r:id="rId9"/>
    <p:sldId id="264" r:id="rId10"/>
    <p:sldId id="262" r:id="rId11"/>
    <p:sldId id="271" r:id="rId12"/>
    <p:sldId id="267" r:id="rId13"/>
    <p:sldId id="269" r:id="rId14"/>
    <p:sldId id="270" r:id="rId15"/>
    <p:sldId id="263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EA8-6828-4CC9-982A-81C73BE94DFE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EF7A4-A080-483D-B8B3-9EEB9DD531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lenkka.com/backgrounds/index.php?cont=green&amp;n=1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untrysideliving.net/articles/English-landscape-gardens.html" TargetMode="External"/><Relationship Id="rId5" Type="http://schemas.openxmlformats.org/officeDocument/2006/relationships/hyperlink" Target="http://diz-cafe.com/plan/anglijskij-pejzazhnyj-stil-v-landshaftnom-dizajne.html" TargetMode="External"/><Relationship Id="rId4" Type="http://schemas.openxmlformats.org/officeDocument/2006/relationships/hyperlink" Target="http://miamur.com/234-peyzazhnyy-angliyskiy-stil-sad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cuments\НОВОСТИ\Пейзажный сад\Газон English-garden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" y="0"/>
            <a:ext cx="9144000" cy="686090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6439" y="1988840"/>
            <a:ext cx="8045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Английский пейзажный сад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8127" y="5373216"/>
            <a:ext cx="3655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Шайдурова Валентина Федоровна</a:t>
            </a:r>
          </a:p>
          <a:p>
            <a:pPr algn="r"/>
            <a:r>
              <a:rPr lang="ru-RU" b="1" dirty="0" smtClean="0"/>
              <a:t>Учитель английского языка</a:t>
            </a:r>
          </a:p>
          <a:p>
            <a:pPr algn="r"/>
            <a:r>
              <a:rPr lang="ru-RU" b="1" dirty="0" smtClean="0"/>
              <a:t>ГБОУ «Школа №106»</a:t>
            </a:r>
          </a:p>
          <a:p>
            <a:pPr algn="r"/>
            <a:r>
              <a:rPr lang="ru-RU" b="1" dirty="0" smtClean="0"/>
              <a:t>Санкт-Петербург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cer\Documents\НОВОСТИ\ПЕЙЗАЖНЫЙ СТИЛЬ\5. 1355645563_vodoem_v_sa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908720"/>
            <a:ext cx="6120680" cy="39852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332656"/>
            <a:ext cx="5411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Водоемы в пейзажном стиле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919008"/>
            <a:ext cx="76757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Главное условие, водоем, пруд, озерцо может быть и не большим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но выглядеть при этом естественно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Растения вдоль береговой линии могут быть высажены в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произвольном </a:t>
            </a:r>
            <a:r>
              <a:rPr lang="ru-RU" sz="2000" b="1" dirty="0">
                <a:solidFill>
                  <a:srgbClr val="002060"/>
                </a:solidFill>
              </a:rPr>
              <a:t>порядке.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Форма </a:t>
            </a:r>
            <a:r>
              <a:rPr lang="ru-RU" sz="2000" b="1" dirty="0">
                <a:solidFill>
                  <a:srgbClr val="002060"/>
                </a:solidFill>
              </a:rPr>
              <a:t>водоема в пейзажном стиле лучше всего </a:t>
            </a:r>
            <a:r>
              <a:rPr lang="ru-RU" sz="2000" b="1" dirty="0" smtClean="0">
                <a:solidFill>
                  <a:srgbClr val="002060"/>
                </a:solidFill>
              </a:rPr>
              <a:t>смотрится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 круглой или овальной форме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acer\Documents\НОВОСТИ\Пейзажный сад\Озеро english-st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8029210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54110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Водоемы в пейзажном стиле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acer\Documents\НОВОСТИ\Пейзажный сад\Пруд english-sty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6369496" cy="477712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1720" y="332656"/>
            <a:ext cx="5411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Водоемы в пейзажном стиле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acer\Documents\НОВОСТИ\Пейзажный сад\Мост af62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6451714" cy="54516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35696" y="260648"/>
            <a:ext cx="5411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Водоемы в пейзажном стиле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acer\Documents\НОВОСТИ\Пейзажный сад\Паттиоfef1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998902" cy="455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cer\Documents\НОВОСТИ\ПЕЙЗАЖНЫЙ СТИЛЬ\4. 1355645553_sad_v_st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6760666" cy="44122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387" y="332656"/>
            <a:ext cx="8607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Аксессуары, используемые в пейзажном стиле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5517232"/>
            <a:ext cx="6640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 английском саду широко используются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различные </a:t>
            </a:r>
            <a:r>
              <a:rPr lang="ru-RU" sz="2000" b="1" dirty="0">
                <a:solidFill>
                  <a:srgbClr val="002060"/>
                </a:solidFill>
              </a:rPr>
              <a:t>садовые фигурки птиц и зверей, </a:t>
            </a:r>
            <a:r>
              <a:rPr lang="ru-RU" sz="2000" b="1" dirty="0" smtClean="0">
                <a:solidFill>
                  <a:srgbClr val="002060"/>
                </a:solidFill>
              </a:rPr>
              <a:t>светильники,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очень оригинально смотрится антикварная мебель.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5536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http://www.ollenkka.com/backgrounds/index.php?cont=green&amp;n=1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23528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4"/>
              </a:rPr>
              <a:t>http://miamur.com/234-peyzazhnyy-angliyskiy-stil-sada.html</a:t>
            </a:r>
            <a:r>
              <a:rPr lang="ru-RU" dirty="0"/>
              <a:t>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797008"/>
            <a:ext cx="83765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Источники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http://diz-cafe.com/plan/anglijskij-pejzazhnyj-stil-v-landshaftnom-dizajne.html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http://countrysideliving.net/articles/English-landscape-gardens.html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cer\Documents\НОВОСТИ\Пейзажный сад\Газон English-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5904656" cy="44303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7311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Особенности газона в пейзажном стиле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155" y="5373216"/>
            <a:ext cx="80948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Газон в пейзажном стиле неотъемлемая часть сада.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газонной смеси для английского сада входит несколько видом трав.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Очень </a:t>
            </a:r>
            <a:r>
              <a:rPr lang="ru-RU" sz="2000" b="1" dirty="0">
                <a:solidFill>
                  <a:srgbClr val="002060"/>
                </a:solidFill>
              </a:rPr>
              <a:t>популярен мавританский газон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он подчеркивает естественность пейзажного </a:t>
            </a:r>
            <a:r>
              <a:rPr lang="ru-RU" sz="2000" b="1" dirty="0" smtClean="0">
                <a:solidFill>
                  <a:srgbClr val="002060"/>
                </a:solidFill>
              </a:rPr>
              <a:t>стиля.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acer\Documents\НОВОСТИ\ПЕЙЗАЖНЫЙ СТИЛЬ\7. 1355645563_ukrashenie_s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7409696" cy="48245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11760" y="476672"/>
            <a:ext cx="4700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</a:t>
            </a:r>
            <a:r>
              <a:rPr lang="ru-RU" sz="3200" b="1" dirty="0" smtClean="0">
                <a:solidFill>
                  <a:srgbClr val="002060"/>
                </a:solidFill>
              </a:rPr>
              <a:t>азон в пейзажном стиле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acer\Documents\НОВОСТИ\Пейзажный сад\Газон c43d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6024246" cy="481939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11760" y="692696"/>
            <a:ext cx="4700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Газон в пейзажном стиле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cer\Documents\НОВОСТИ\ПЕЙЗАЖНЫЙ СТИЛЬ\1. 1355645506_angliyskiy_dizayn_s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6768751" cy="44072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821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Использование растений в пейзажном стиле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3856" y="5589240"/>
            <a:ext cx="825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Растения </a:t>
            </a:r>
            <a:r>
              <a:rPr lang="ru-RU" sz="2000" b="1" dirty="0">
                <a:solidFill>
                  <a:srgbClr val="002060"/>
                </a:solidFill>
              </a:rPr>
              <a:t>в саду располагаются в виде ярусов.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Преобладает </a:t>
            </a:r>
            <a:r>
              <a:rPr lang="ru-RU" sz="2000" b="1" dirty="0">
                <a:solidFill>
                  <a:srgbClr val="002060"/>
                </a:solidFill>
              </a:rPr>
              <a:t>групповая или свободная посадка растений, кустарников.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acer\Documents\НОВОСТИ\ПЕЙЗАЖНЫЙ СТИЛЬ\8. 1355645552_s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768752" cy="44072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01414" y="260648"/>
            <a:ext cx="804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Цветочные композиции в пейзажном стиле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589240"/>
            <a:ext cx="7651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 пейзажном стиле часто создаются моноклумбы (розарий и т.п.),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тематические</a:t>
            </a:r>
            <a:r>
              <a:rPr lang="ru-RU" sz="2000" b="1" dirty="0">
                <a:solidFill>
                  <a:srgbClr val="002060"/>
                </a:solidFill>
              </a:rPr>
              <a:t>, теневые цветники.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01414" y="260648"/>
            <a:ext cx="804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Цветочные композиции в пейзажном стиле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acer\Documents\НОВОСТИ\Пейзажный сад\Паттио primer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6873552" cy="4588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acer\Documents\НОВОСТИ\ПЕЙЗАЖНЫЙ СТИЛЬ\6. 1355645529_dizayn_s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6624736" cy="43134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8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Живые изгороди, бордюры, берсо в пейзажном стиле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12" y="5229200"/>
            <a:ext cx="8910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Живые изгороди и </a:t>
            </a:r>
            <a:r>
              <a:rPr lang="ru-RU" b="1" dirty="0" smtClean="0">
                <a:solidFill>
                  <a:srgbClr val="002060"/>
                </a:solidFill>
              </a:rPr>
              <a:t>бордюры, </a:t>
            </a:r>
            <a:r>
              <a:rPr lang="ru-RU" b="1" dirty="0">
                <a:solidFill>
                  <a:srgbClr val="002060"/>
                </a:solidFill>
              </a:rPr>
              <a:t>как правило, не подвергаются стрижке,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кустарники </a:t>
            </a:r>
            <a:r>
              <a:rPr lang="ru-RU" b="1" dirty="0">
                <a:solidFill>
                  <a:srgbClr val="002060"/>
                </a:solidFill>
              </a:rPr>
              <a:t>растут в произвольной форме, </a:t>
            </a:r>
            <a:r>
              <a:rPr lang="ru-RU" b="1" dirty="0" smtClean="0">
                <a:solidFill>
                  <a:srgbClr val="002060"/>
                </a:solidFill>
              </a:rPr>
              <a:t>что </a:t>
            </a:r>
            <a:r>
              <a:rPr lang="ru-RU" b="1" dirty="0">
                <a:solidFill>
                  <a:srgbClr val="002060"/>
                </a:solidFill>
              </a:rPr>
              <a:t>придает саду природное обаяние,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хотя </a:t>
            </a:r>
            <a:r>
              <a:rPr lang="ru-RU" b="1" dirty="0">
                <a:solidFill>
                  <a:srgbClr val="002060"/>
                </a:solidFill>
              </a:rPr>
              <a:t>и допускается минимальная стрижка.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 настоящее </a:t>
            </a:r>
            <a:r>
              <a:rPr lang="ru-RU" b="1" dirty="0">
                <a:solidFill>
                  <a:srgbClr val="002060"/>
                </a:solidFill>
              </a:rPr>
              <a:t>время все более популярным становится создание берсо (живые стены).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ollenkka.com/backgrounds/green/image/green13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cer\Documents\НОВОСТИ\ПЕЙЗАЖНЫЙ СТИЛЬ\2. 1355645498_angliyskiy_s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92696"/>
            <a:ext cx="6192687" cy="404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265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9</cp:revision>
  <dcterms:created xsi:type="dcterms:W3CDTF">2015-07-02T19:06:16Z</dcterms:created>
  <dcterms:modified xsi:type="dcterms:W3CDTF">2015-07-02T20:31:52Z</dcterms:modified>
</cp:coreProperties>
</file>