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8" r:id="rId5"/>
    <p:sldId id="257" r:id="rId6"/>
    <p:sldId id="264" r:id="rId7"/>
    <p:sldId id="260" r:id="rId8"/>
    <p:sldId id="263" r:id="rId9"/>
    <p:sldId id="262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55D04-4160-4058-8538-155C15FC064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BA14-773F-4C07-BB2C-86A0BC773B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svetnik.info/images/Anne_Hathaways_Cottage_and_gardens_15g2006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vetnik.info/english/10.ht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untrysideliving.net/articles/English-landscape-gardens.html" TargetMode="External"/><Relationship Id="rId4" Type="http://schemas.openxmlformats.org/officeDocument/2006/relationships/hyperlink" Target="http://www.ollenkka.com/backgrounds/index.php?cont=green&amp;n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vetnik.info/images/Anne_Hathaways_Cottage_and_gardens_15g2006.jp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svetnik.info/flower/rose_1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ghslide JS">
            <a:hlinkClick r:id="rId2"/>
          </p:cNvPr>
          <p:cNvPicPr/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4191" y="188640"/>
            <a:ext cx="8669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</a:rPr>
              <a:t>Английский сельский сад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«Школа №106»</a:t>
            </a:r>
          </a:p>
          <a:p>
            <a:pPr algn="r"/>
            <a:r>
              <a:rPr lang="ru-RU" b="1" dirty="0" smtClean="0"/>
              <a:t>Санкт-Петербург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Фото\ДЛЯ МОЕЙ ГРУППЫ\Great Britain\Сельская Британия\x_358c48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36600"/>
            <a:ext cx="7620000" cy="538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19672" y="2852936"/>
            <a:ext cx="407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3"/>
              </a:rPr>
              <a:t>http://www.tsvetnik.info/english/10.htm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17728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2835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619672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http://www.ollenkka.com/backgrounds/index.php?cont=green&amp;n=1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547664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http://countrysideliving.net/articles/English-landscape-gardens.html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F:\Фото\ДЛЯ МОЕЙ ГРУППЫ\Great Britain\Сельская Британия\x_fb4067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82650"/>
            <a:ext cx="7620000" cy="509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cer\Documents\НОВОСТИ\Английский сельский сад\3.см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5394176" cy="4045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098" y="5445224"/>
            <a:ext cx="8915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Основным принципом организации английского сельского сада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является </a:t>
            </a:r>
            <a:r>
              <a:rPr lang="ru-RU" sz="2000" b="1" dirty="0">
                <a:solidFill>
                  <a:srgbClr val="002060"/>
                </a:solidFill>
              </a:rPr>
              <a:t>«организованный беспорядок».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Посадите </a:t>
            </a:r>
            <a:r>
              <a:rPr lang="ru-RU" sz="2000" b="1" dirty="0">
                <a:solidFill>
                  <a:srgbClr val="002060"/>
                </a:solidFill>
              </a:rPr>
              <a:t>вперемешку цветы, овощи, фруктовые деревца и душистые травы.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ighslide JS">
            <a:hlinkClick r:id="rId3"/>
          </p:cNvPr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cer\Documents\НОВОСТИ\Английский сельский сад\2.с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5754216" cy="43156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383" y="5013176"/>
            <a:ext cx="86226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Особенно популярны в английских сельских садах </a:t>
            </a:r>
            <a:r>
              <a:rPr lang="ru-RU" sz="2000" b="1" dirty="0">
                <a:solidFill>
                  <a:srgbClr val="002060"/>
                </a:solidFill>
                <a:hlinkClick r:id="rId4"/>
              </a:rPr>
              <a:t>розы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Как правило, сажают более старомодные сорта кустовых и плетистых роз.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Важно </a:t>
            </a:r>
            <a:r>
              <a:rPr lang="ru-RU" sz="2000" b="1" dirty="0">
                <a:solidFill>
                  <a:srgbClr val="002060"/>
                </a:solidFill>
              </a:rPr>
              <a:t>отметить, что, как и другие культуры, их сажают не обособленно,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>
                <a:solidFill>
                  <a:srgbClr val="002060"/>
                </a:solidFill>
              </a:rPr>
              <a:t>вперемешку с другими цветами и почвопокровными растениями.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cer\Documents\НОВОСТИ\Английский сельский сад\4.с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472608" cy="41044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11760" y="476672"/>
            <a:ext cx="4155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Сельский </a:t>
            </a:r>
            <a:r>
              <a:rPr lang="ru-RU" sz="3200" b="1" dirty="0" smtClean="0">
                <a:solidFill>
                  <a:srgbClr val="002060"/>
                </a:solidFill>
              </a:rPr>
              <a:t>миксбордер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5301208"/>
            <a:ext cx="6948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002060"/>
                </a:solidFill>
              </a:rPr>
              <a:t>Для достижения наибольшего декоративного эффекта высокие растения (вероника, шалфей, дельфиниумы) располагайте на заднем плане, постепенно понижая высоту посадок по направлению к дорожке или газону.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Фото\ДЛЯ МОЕЙ ГРУППЫ\Great Britain\Сельская Британия\x_4667ca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280" y="836712"/>
            <a:ext cx="5760640" cy="43204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47664" y="5229200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Опорные стенки в саду сложите из дикого камня или повидавшего виды кирпича, дорожки посыпьте гравием или замостите тем же кирпичом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Хороши выложенные древесными спилами или травяные дорожки.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0"/>
            <a:ext cx="7926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Декоративные акценты для сельского сада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cer\Documents\НОВОСТИ\Английский сельский сад\5. Roscheiderhof-garten-200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546304" cy="43451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792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Декоративные акценты для сельского сада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cer\Documents\НОВОСТИ\Английский сельский сад\6. gertrude_jekyll_glebe_house_384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7023100" cy="5267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7984" y="260648"/>
            <a:ext cx="7926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Декоративные акценты для сельского сада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173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</cp:revision>
  <dcterms:created xsi:type="dcterms:W3CDTF">2015-07-02T20:32:05Z</dcterms:created>
  <dcterms:modified xsi:type="dcterms:W3CDTF">2015-07-02T20:55:50Z</dcterms:modified>
</cp:coreProperties>
</file>