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1" r:id="rId3"/>
    <p:sldId id="257" r:id="rId4"/>
    <p:sldId id="258" r:id="rId5"/>
    <p:sldId id="259" r:id="rId6"/>
    <p:sldId id="260" r:id="rId7"/>
    <p:sldId id="266" r:id="rId8"/>
    <p:sldId id="265" r:id="rId9"/>
    <p:sldId id="264" r:id="rId10"/>
    <p:sldId id="263" r:id="rId11"/>
    <p:sldId id="262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3433CC-7184-4CF3-949F-23EE53F6E3FB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89B6B9-212C-4079-BE9E-BF47001C3CC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kudago.com/spb/place/lodka-d-2-narodovolec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kudago.com/spb/place/muzej-gorodskogo-elektricheskogo-transporta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udago.com/spb/list/muzei-dlya-syna-i-papy-v-peterburg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kudago.com/spb/place/grandmaket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kudago.com/spb/place/peterburgskij-planetarij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kudago.com/spb/place/muzej-svyazi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udago.com/spb/place/navalmuseu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kudago.com/spb/place/art-i-inzh-voysk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udago.com/spb/place/ledokol-krasin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udago.com/spb/place/muzej-zheleznodorozhnogo-transport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:\Фото\Санкт- Петербург\c700b1b6617e5b1d2bb2f301b6f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24405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077072"/>
            <a:ext cx="8532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Музеи для сына и папы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Петербурге</a:t>
            </a:r>
            <a:endParaRPr kumimoji="0" lang="ru-RU" sz="32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Подводная лодка Д-2 «Народоволец»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052736"/>
            <a:ext cx="4601666" cy="323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59024" y="4365104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Подводная лодка «Народоволец» принимала участие в самых ожесточенных морских сражениях Великой Отечественной войны. В наши дни в ее отсеках, воссозданных в стиле военных лет, открыт музей и мемориальный комплекс, который знакомит любителей морской романтики с бытом членов подводного экипажа и экспонатами, повествующими о подвигах российских военных подводников.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476672"/>
            <a:ext cx="7703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Подводная лодка «Народоволец»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Музей городского электрического транспорт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56792"/>
            <a:ext cx="50405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9512" y="4581128"/>
            <a:ext cx="8676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музее представлена история электротрнспортного движения Петербурга, от конки до моделей трамваев и троллейбусов 80-х годов ХХ века. Все экспонаты можно трогать, заходить внутрь, сидеть на креслах, фотографироваться и даже компостировать талончики. При наборе более 7 желающих можно прокатиться на ретро-трамвае по мини-маршруту вокруг музея. В летнее время по выходным действует экскурсионный маршрут по городу.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341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Музей городского электрического транспорта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310583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2"/>
              </a:rPr>
              <a:t>http://kudago.com/spb/list/muzei-dlya-syna-i-papy-v-peterburge</a:t>
            </a:r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2492896"/>
            <a:ext cx="12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kudago.com/media/thumbs/xl/images/list/2b/a5/2ba51e5bcafbf7f08186966ed007b9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680"/>
            <a:ext cx="3842792" cy="384279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95536" y="4509120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Время, проведенное со старшим другом, имеет особое значение для любого маленького мужчины.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 презентации вы </a:t>
            </a:r>
            <a:r>
              <a:rPr lang="ru-RU" sz="2000" b="1" dirty="0">
                <a:solidFill>
                  <a:srgbClr val="002060"/>
                </a:solidFill>
              </a:rPr>
              <a:t>найдете 11 музеев, где отец с сыном смогут лучше понять друг друга, поделиться интересами и поговорить о своем, мужском.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Музей «Гранд Макет Россия»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340768"/>
            <a:ext cx="5033714" cy="31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27584" y="4550931"/>
            <a:ext cx="818416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миниатюрном макете России площадью 800 кв. 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сменяется ночью, по улицам ездят автомобили и разыгрываются бытовые сценки,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курсируют поезда, которые перевозят пассажиров.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динамичном трехмерном мини-мире можно увидеть достопримечательности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особенности разных уголков страны.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удобства восприятия можно взять напрокат аудиогид и бинокли.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музее есть платформы для гостей с ограниченными возможностями, работает кафе.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AutoShape 1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15616" y="548680"/>
            <a:ext cx="676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Музей «Гранд Макет России»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Петербургский планетарий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340768"/>
            <a:ext cx="52565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AutoShape 2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09" name="AutoShape 1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23501"/>
            <a:ext cx="2712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AutoShape 7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AutoShape 12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9" name="AutoShape 11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48167" y="4509120"/>
            <a:ext cx="889583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планетарии можно совершить 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иртуальное путешествие по Солнечной системе, просторам Вселенной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отдельным планетам,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понаблюдать за небесными телами в телескоп,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побывать внутри орбитальной станции и познакомиться с устройством скафандра.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Научно-популярные лекции, выставки, интерактивные спектакли и мастер-классы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рассчитаны на посетителей разного возраста.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 flipV="1">
            <a:off x="1547664" y="332656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5576" y="6165304"/>
            <a:ext cx="3123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Александровский парк, д.4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476672"/>
            <a:ext cx="2688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Планетарий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Музей связ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196752"/>
            <a:ext cx="44644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71800" y="548680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Музей связи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6386" name="AutoShape 2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5" name="AutoShape 1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4642774"/>
            <a:ext cx="88338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одном из старейших научно-технических музеев мира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познакомитесь с коллекцией средств связи всех эпох,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сигнальных костров и скороходов до мобильных телефонов разных поколений.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Старинные царские грамоты, куклы-макеты почтальонов,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первый радиоприёмник Александра Попова, коллекции почтовых марок,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аппараты спутниковой связи — здесь есть на что посмотреть!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музее проводятся мастер-классы по изучению физических явлений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средств электросвязи.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Центральный военно-морской музей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12776"/>
            <a:ext cx="46805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27584" y="4509120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Военно-морской музей был основан во времена Петра I. В нем хранятся оригинальные экспонаты, которые иллюстрируют развитие российского флота за последние 300 лет.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Модели </a:t>
            </a:r>
            <a:r>
              <a:rPr lang="ru-RU" b="1" dirty="0">
                <a:solidFill>
                  <a:srgbClr val="002060"/>
                </a:solidFill>
              </a:rPr>
              <a:t>знаменитых парусников и боевых крейсеров, предметы флотского быта, коллекция морской формы и флагов, карты легендарных путешествий погружают гостей музея в атмосферу истории и морской романтики.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548680"/>
            <a:ext cx="7738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Центральный военно-морской музей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Музей артиллерии, инженерных войск и войск связ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268760"/>
            <a:ext cx="4745682" cy="330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Музей артиллерии, инженерных войск и войск связи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72514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 музее можно увидеть макеты знаменитых крепостей и оборонительных сооружений, коллекцию артиллерийского оружия разных веков (от старинных пушек до современных ракетных комплексов), мундиры и живописные портреты прославленных военачальников. В парковой зоне музея проходят военно-исторические реконструкции знаменитых битв.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Ледокол «Красин»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268760"/>
            <a:ext cx="44644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9552" y="4365104"/>
            <a:ext cx="8388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Ледокол «Красин» — легенда российских и советских полярных исследований. Почти сто лет этот корабль водил арктические конвои и военные караваны, участвовал в полярных спасательных операциях и научных экспедициях. В наши дни на борту «Красина» открыт музей, который знакомит гостей с богатой и насыщенной событиями историей исследований Севера.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476672"/>
            <a:ext cx="483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Ледокол «Красин»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Музей железнодорожного транспорт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4385642" cy="258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3528" y="450912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 музее, основанном в 1813 году, собрана уникальная экспозиция паровозов, электровозов, вагонов, семафоров.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Гости </a:t>
            </a:r>
            <a:r>
              <a:rPr lang="ru-RU" sz="2000" b="1" dirty="0">
                <a:solidFill>
                  <a:srgbClr val="002060"/>
                </a:solidFill>
              </a:rPr>
              <a:t>познакомятся с устройством первых паровозов мира и технологиями укладки путей разных лет, побывают в знаменитом пульмановском вагоне, изучат современные сверхскоростные экспрессы и «живые» модели поездов.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0869" y="692696"/>
            <a:ext cx="7923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Музей железнодорожного транспорта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611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2015-07-03T20:26:37Z</dcterms:created>
  <dcterms:modified xsi:type="dcterms:W3CDTF">2015-07-03T21:25:17Z</dcterms:modified>
</cp:coreProperties>
</file>