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0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3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2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9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5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2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0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3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4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3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6279-BAB2-4F12-85AB-B25C82138769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36AAE-C219-4E67-BEF7-E3C9DDA8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3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f6.s.qip.ru/N7LfbO7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tovie-prezentacii.ru/wp-content/uploads/2014/01/Prezentatsiya-Istoriya-vozniknoveniya-Olimpijskih-ig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471601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МО ЕПЕЭТ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Егорьевск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5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ppt.ru/Prew/OlimpSlaidPrew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4"/>
            <a:ext cx="9136247" cy="685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80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6.s.qip.ru/N7LfbO7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024"/>
          <a:stretch/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14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roshkolu.ru/content/media/pic/std/2000000/1942000/1941258-0323eaf95591b5e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2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xn----7sbfc9aeddxdctiu4li.xn--p1ai/uploads/images/slovar/tb/olimpiad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6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Источник иллюстраций:</a:t>
            </a:r>
            <a:br>
              <a:rPr lang="ru-RU" sz="3600" b="1" dirty="0"/>
            </a:br>
            <a:r>
              <a:rPr lang="ru-RU" sz="3600" dirty="0">
                <a:hlinkClick r:id="rId4"/>
              </a:rPr>
              <a:t>http://</a:t>
            </a:r>
            <a:r>
              <a:rPr lang="ru-RU" sz="3600" dirty="0" smtClean="0">
                <a:hlinkClick r:id="rId4"/>
              </a:rPr>
              <a:t>f6.s.qip.ru/N7LfbO7l.jpg</a:t>
            </a:r>
            <a:r>
              <a:rPr lang="ru-RU" sz="3600" dirty="0" smtClean="0"/>
              <a:t> 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14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 иллюстраций: http://f6.s.qip.ru/N7LfbO7l.jpg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2015-07-04T08:44:54Z</dcterms:created>
  <dcterms:modified xsi:type="dcterms:W3CDTF">2015-07-04T09:01:43Z</dcterms:modified>
</cp:coreProperties>
</file>