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3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4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42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63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50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08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2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98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03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31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79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04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0658-44AC-44DE-83BC-4C594AD6C933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65237-B687-4DAA-A81E-E13FDB750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17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6.s.qip.ru/N7LfbO7l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806231/data/images/img3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0"/>
            <a:ext cx="92160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0608" y="1958975"/>
            <a:ext cx="91440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  <a:latin typeface="Georgia" panose="02040502050405020303" pitchFamily="18" charset="0"/>
              </a:rPr>
              <a:t>Летние виды спорта</a:t>
            </a:r>
            <a:endParaRPr lang="ru-RU" b="1" dirty="0">
              <a:solidFill>
                <a:srgbClr val="FF006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418114"/>
            <a:ext cx="468052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Образцова Татьяна Ивановна, 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преподаватель информатики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ГАПОУ МО ЕПЕЭТ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г. Егорьевск</a:t>
            </a:r>
          </a:p>
        </p:txBody>
      </p:sp>
    </p:spTree>
    <p:extLst>
      <p:ext uri="{BB962C8B-B14F-4D97-AF65-F5344CB8AC3E}">
        <p14:creationId xmlns:p14="http://schemas.microsoft.com/office/powerpoint/2010/main" val="67938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xn--72-6kca4agg0bf9h2b.xn--p1ai/wp-content/uploads/2015/05/9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52"/>
            <a:ext cx="9144000" cy="682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8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rosyktyvkar.ru/files/imagecache/Thickbox/images/news/20130515-vidy-sport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91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obol.siter.com.kz/upload/iblock/42e/%D1%81%D0%BF%D0%BE%D1%80%D1%82%20%D0%B8%D0%BD%D0%B2%D0%B5%D0%BD%D1%82%D0%B0%D1%80%D1%8C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47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sportkompas.ru/wp-content/uploads/2013/11/vidy-spor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39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sobitie.com.ua/sites/default/files/neolimpiyskie_vidy_sporta_dnepropetrovshchin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24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hereshevo-school.pruzhany.by/wp-content/uploads/2014/06/ris25062014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5445224"/>
            <a:ext cx="6169699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Источник иллюстраций:</a:t>
            </a:r>
            <a:br>
              <a:rPr lang="ru-RU" sz="3600" b="1" dirty="0"/>
            </a:br>
            <a:r>
              <a:rPr lang="ru-RU" sz="3200" u="sng" dirty="0">
                <a:hlinkClick r:id="rId3"/>
              </a:rPr>
              <a:t>http://f6.s.qip.ru/N7LfbO7l.jpg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434957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Летние виды спорта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 иллюстраций: http://f6.s.qip.ru/N7LfbO7l.jpg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2015-07-04T09:08:49Z</dcterms:created>
  <dcterms:modified xsi:type="dcterms:W3CDTF">2015-07-04T09:28:05Z</dcterms:modified>
</cp:coreProperties>
</file>