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5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08" y="-6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54E74-1E3B-480A-B2B6-848E41FCC4CE}" type="datetimeFigureOut">
              <a:rPr lang="ru-RU" smtClean="0"/>
              <a:t>04.07.2015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0487-B68E-4D61-85D0-7A53DC9E7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137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54E74-1E3B-480A-B2B6-848E41FCC4CE}" type="datetimeFigureOut">
              <a:rPr lang="ru-RU" smtClean="0"/>
              <a:t>04.07.2015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0487-B68E-4D61-85D0-7A53DC9E7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340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54E74-1E3B-480A-B2B6-848E41FCC4CE}" type="datetimeFigureOut">
              <a:rPr lang="ru-RU" smtClean="0"/>
              <a:t>04.07.2015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0487-B68E-4D61-85D0-7A53DC9E7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0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54E74-1E3B-480A-B2B6-848E41FCC4CE}" type="datetimeFigureOut">
              <a:rPr lang="ru-RU" smtClean="0"/>
              <a:t>04.07.2015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0487-B68E-4D61-85D0-7A53DC9E7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311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54E74-1E3B-480A-B2B6-848E41FCC4CE}" type="datetimeFigureOut">
              <a:rPr lang="ru-RU" smtClean="0"/>
              <a:t>04.07.2015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0487-B68E-4D61-85D0-7A53DC9E7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901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54E74-1E3B-480A-B2B6-848E41FCC4CE}" type="datetimeFigureOut">
              <a:rPr lang="ru-RU" smtClean="0"/>
              <a:t>04.07.2015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0487-B68E-4D61-85D0-7A53DC9E7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425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54E74-1E3B-480A-B2B6-848E41FCC4CE}" type="datetimeFigureOut">
              <a:rPr lang="ru-RU" smtClean="0"/>
              <a:t>04.07.2015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0487-B68E-4D61-85D0-7A53DC9E7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23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54E74-1E3B-480A-B2B6-848E41FCC4CE}" type="datetimeFigureOut">
              <a:rPr lang="ru-RU" smtClean="0"/>
              <a:t>04.07.2015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0487-B68E-4D61-85D0-7A53DC9E7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035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54E74-1E3B-480A-B2B6-848E41FCC4CE}" type="datetimeFigureOut">
              <a:rPr lang="ru-RU" smtClean="0"/>
              <a:t>04.07.2015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0487-B68E-4D61-85D0-7A53DC9E7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400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54E74-1E3B-480A-B2B6-848E41FCC4CE}" type="datetimeFigureOut">
              <a:rPr lang="ru-RU" smtClean="0"/>
              <a:t>04.07.2015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0487-B68E-4D61-85D0-7A53DC9E7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197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54E74-1E3B-480A-B2B6-848E41FCC4CE}" type="datetimeFigureOut">
              <a:rPr lang="ru-RU" smtClean="0"/>
              <a:t>04.07.2015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70487-B68E-4D61-85D0-7A53DC9E7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691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54E74-1E3B-480A-B2B6-848E41FCC4CE}" type="datetimeFigureOut">
              <a:rPr lang="ru-RU" smtClean="0"/>
              <a:t>04.07.2015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70487-B68E-4D61-85D0-7A53DC9E71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328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f6.s.qip.ru/N7LfbO7l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1.liveinternet.ru/images/attach/c/8/105/90/105090789_Kids__2_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"/>
            <a:ext cx="7772400" cy="980728"/>
          </a:xfrm>
        </p:spPr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Зимние виды спорта</a:t>
            </a:r>
            <a:endParaRPr lang="ru-RU" b="1" i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5498096"/>
            <a:ext cx="4067944" cy="1328801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Образцова Татьяна Ивановна, </a:t>
            </a:r>
          </a:p>
          <a:p>
            <a:r>
              <a:rPr lang="ru-RU" dirty="0">
                <a:solidFill>
                  <a:srgbClr val="002060"/>
                </a:solidFill>
              </a:rPr>
              <a:t>преподаватель информатики</a:t>
            </a:r>
          </a:p>
          <a:p>
            <a:r>
              <a:rPr lang="ru-RU" dirty="0">
                <a:solidFill>
                  <a:srgbClr val="002060"/>
                </a:solidFill>
              </a:rPr>
              <a:t>ГАПОУ МО ЕПЕЭТ</a:t>
            </a:r>
          </a:p>
          <a:p>
            <a:r>
              <a:rPr lang="ru-RU" dirty="0">
                <a:solidFill>
                  <a:srgbClr val="002060"/>
                </a:solidFill>
              </a:rPr>
              <a:t>г. Егорьевск</a:t>
            </a:r>
          </a:p>
        </p:txBody>
      </p:sp>
    </p:spTree>
    <p:extLst>
      <p:ext uri="{BB962C8B-B14F-4D97-AF65-F5344CB8AC3E}">
        <p14:creationId xmlns:p14="http://schemas.microsoft.com/office/powerpoint/2010/main" val="2714460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hovrashok.com.ua/images/Jan/08/874ce2221d2582625f0382d6f41c91f7/mini_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09"/>
            <a:ext cx="9104714" cy="683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350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212-42-119-19.elcat.kg/files/media/76/76750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7" y="0"/>
            <a:ext cx="91333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788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ontsame.gov.mn/en/media/k2/items/cache/71379aa07d2810d164a3431ddba19537_XL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16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940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port.gazeta.kz/preview/image503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200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fw.so/uploads/posts/2010-02/1265884020_tit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82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343" y="2348880"/>
            <a:ext cx="8229600" cy="936104"/>
          </a:xfrm>
        </p:spPr>
        <p:txBody>
          <a:bodyPr>
            <a:noAutofit/>
          </a:bodyPr>
          <a:lstStyle/>
          <a:p>
            <a:r>
              <a:rPr lang="ru-RU" sz="3200" b="1" dirty="0"/>
              <a:t>Источник иллюстраций:</a:t>
            </a:r>
            <a:br>
              <a:rPr lang="ru-RU" sz="3200" b="1" dirty="0"/>
            </a:br>
            <a:r>
              <a:rPr lang="ru-RU" sz="3200" b="1" u="sng" dirty="0">
                <a:hlinkClick r:id="rId4"/>
              </a:rPr>
              <a:t>http://f6.s.qip.ru/N7LfbO7l.jpg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901471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18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Зимние виды спорта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 иллюстраций: http://f6.s.qip.ru/N7LfbO7l.jpg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Зимние виды спорта</dc:title>
  <dc:creator>user</dc:creator>
  <cp:lastModifiedBy>user</cp:lastModifiedBy>
  <cp:revision>2</cp:revision>
  <dcterms:created xsi:type="dcterms:W3CDTF">2015-07-04T09:34:25Z</dcterms:created>
  <dcterms:modified xsi:type="dcterms:W3CDTF">2015-07-04T09:47:30Z</dcterms:modified>
</cp:coreProperties>
</file>