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4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4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0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0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14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78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4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C7C7-520D-4EE4-AA6D-56D114C2490F}" type="datetimeFigureOut">
              <a:rPr lang="ru-RU" smtClean="0"/>
              <a:t>04.07.2015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8F35-D9D1-4235-BA8B-8C2F5B4A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8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y.ucoz.ru/photo/animacii/pro_shkol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2710/119528728.14d7/0_c2083_9634bef8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i="1" spc="50" dirty="0" smtClean="0">
                <a:ln w="11430"/>
                <a:solidFill>
                  <a:srgbClr val="80008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</a:t>
            </a:r>
            <a:endParaRPr lang="ru-RU" sz="8000" b="1" i="1" spc="50" dirty="0">
              <a:ln w="11430"/>
              <a:solidFill>
                <a:srgbClr val="80008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rgbClr val="002060"/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rgbClr val="002060"/>
                </a:solidFill>
              </a:rPr>
              <a:t>ГАПОУ МО ЕПЕЭТ</a:t>
            </a:r>
          </a:p>
          <a:p>
            <a:r>
              <a:rPr lang="ru-RU" dirty="0">
                <a:solidFill>
                  <a:srgbClr val="002060"/>
                </a:solidFill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224861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733890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72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top-bal.ru/pars_docs/refs/31/30865/30865_html_5d02de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5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zavangard.ru/pic/large-51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ib.znaimo.com.ua/tw_files2/urls_4/893/d-892155/892155_html_m17961a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" y="0"/>
            <a:ext cx="9138794" cy="68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552728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Источник иллюстраций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u="sng" dirty="0">
                <a:hlinkClick r:id="rId3"/>
              </a:rPr>
              <a:t>http://kartiny.ucoz.ru/photo/animacii/pro_shkolu/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2511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Школа</vt:lpstr>
      <vt:lpstr>Презентация PowerPoint</vt:lpstr>
      <vt:lpstr>Презентация PowerPoint</vt:lpstr>
      <vt:lpstr>Презентация PowerPoint</vt:lpstr>
      <vt:lpstr>Источник иллюстраций http://kartiny.ucoz.ru/photo/animacii/pro_shkolu/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</dc:title>
  <dc:creator>user</dc:creator>
  <cp:lastModifiedBy>user</cp:lastModifiedBy>
  <cp:revision>3</cp:revision>
  <dcterms:created xsi:type="dcterms:W3CDTF">2015-07-04T10:04:29Z</dcterms:created>
  <dcterms:modified xsi:type="dcterms:W3CDTF">2015-07-04T10:18:34Z</dcterms:modified>
</cp:coreProperties>
</file>