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8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77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85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1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22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4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1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6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4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7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2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EC49-25BD-4C60-8FEC-440407E2F8A8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C0704-07B8-4024-B795-75BC85705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47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artiny.ucoz.ru/photo/animacii/pro_shkolu/animashki_animacionnye_kartinki_skachat/651-0-31425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holohovoschool.ucoz.ua/schoolbudni/2c75e33743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8202" y="0"/>
            <a:ext cx="4106146" cy="1470025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Книги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869160"/>
            <a:ext cx="5641978" cy="1752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Образцова Татьяна Ивановна, </a:t>
            </a:r>
          </a:p>
          <a:p>
            <a:r>
              <a:rPr lang="ru-RU" b="1" dirty="0">
                <a:solidFill>
                  <a:srgbClr val="0070C0"/>
                </a:solidFill>
              </a:rPr>
              <a:t>преподаватель информатики</a:t>
            </a:r>
          </a:p>
          <a:p>
            <a:r>
              <a:rPr lang="ru-RU" b="1" dirty="0">
                <a:solidFill>
                  <a:srgbClr val="0070C0"/>
                </a:solidFill>
              </a:rPr>
              <a:t>ГАПОУ МО ЕПЕЭТ</a:t>
            </a:r>
          </a:p>
          <a:p>
            <a:r>
              <a:rPr lang="ru-RU" b="1" dirty="0">
                <a:solidFill>
                  <a:srgbClr val="0070C0"/>
                </a:solidFill>
              </a:rPr>
              <a:t>г. Егорьевск</a:t>
            </a:r>
          </a:p>
        </p:txBody>
      </p:sp>
    </p:spTree>
    <p:extLst>
      <p:ext uri="{BB962C8B-B14F-4D97-AF65-F5344CB8AC3E}">
        <p14:creationId xmlns:p14="http://schemas.microsoft.com/office/powerpoint/2010/main" val="136618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kagarlicey.ucoz.ru/1234546112av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17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stalkeruz.com/forum/uchebnik_po_modostroeniyu_dlya_ten_chernobyl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42"/>
            <a:ext cx="9144000" cy="686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55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g.espicture.ru/1/razvernutaya-kniga-kartink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6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01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indermere.urc.org.uk/wp-content/uploads/2013/10/Between-the-Covers-710x5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13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0/119/945/119945410_knig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2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6048672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Источник иллюстраций:</a:t>
            </a:r>
            <a:br>
              <a:rPr lang="ru-RU" b="1" dirty="0"/>
            </a:br>
            <a:r>
              <a:rPr lang="ru-RU" sz="2200" dirty="0">
                <a:hlinkClick r:id="rId3"/>
              </a:rPr>
              <a:t>http://kartiny.ucoz.ru/photo/animacii/pro_shkolu/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108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Книги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 иллюстраций: http://kartiny.ucoz.ru/photo/animacii/pro_shkolu/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2015-07-04T10:29:59Z</dcterms:created>
  <dcterms:modified xsi:type="dcterms:W3CDTF">2015-07-04T11:57:56Z</dcterms:modified>
</cp:coreProperties>
</file>