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2" r:id="rId10"/>
    <p:sldId id="267" r:id="rId11"/>
    <p:sldId id="266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787FAC-82DE-4CA9-B890-AED64C0AD3D6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74EEC4-6A29-4B71-B3B7-A5D985558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udago.com/spb/place/muzej-parfyumerii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kudago.com/spb/place/teatr-skazkin-dom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kudago.com/spb/place/peterburg-muzej-koshki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udago.com/spb/list/muzei-dlya-devochek-v-peterbur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udago.com/spb/place/museumdoll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udago.com/spb/place/muzej-hudozhestvennogo-stekla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udago.com/spb/place/detskij-muzej-otkrytki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udago.com/spb/place/botanicheskij-muzej-sankt-peterburga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udago.com/spb/place/detskij-istoricheskij-muzej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kudago.com/spb/place/muzej-igrushki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udago.com/spb/place/sadbaboche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то\Санкт- Петербург\c700b1b6617e5b1d2bb2f301b6f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24405" cy="6858000"/>
          </a:xfrm>
          <a:prstGeom prst="rect">
            <a:avLst/>
          </a:prstGeom>
          <a:noFill/>
        </p:spPr>
      </p:pic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755576" y="4208986"/>
            <a:ext cx="82939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Музеи для девочек в Петербурге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5657671"/>
            <a:ext cx="5580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8112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Место, мимо которого не смогут пройти представительницы прекрасного пола независимо от возраста. Здесь можно увидеть духи, изготовленные в XIX и XX веках, и полюбоваться коллекцией флакончиков, каждый из которых – настоящее произведение искусства. Кроме того, гости музея могут посетить мастер-классы по изготовлению духов.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ул. Прогонная, д.1 (фабрика «Северное сияние»)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Музей истории парфюмери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88840"/>
            <a:ext cx="4097610" cy="251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548680"/>
            <a:ext cx="784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Музей истории парфюмерии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8112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Побывать на «Сказочной поляне» и в «Сказочном городе», посетить избушку Бабы-Яги и Королевство кривых зеркал можно в замечательном музее-театре «Сказкин дом». Это волшебное место, где гости музея получают возможность оказаться внутри сказочного действа и принять участие в захватывающих приключениях вместе с любимыми персонажами.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парк Александровский, 1А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548680"/>
            <a:ext cx="6963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Музей-театр «Сказкин дом»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Музей-театр «Сказкин дом» в ТРК Сити-Молл» на Пионерско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556792"/>
            <a:ext cx="3809578" cy="280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8112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уникальном музее собрана обширная коллекция экспонатов, посвященных кошкам. Здесь можно увидеть картины, статуэтки, открытки и сувениры с изображением грациозных пушистых красавиц, сборники пословиц и поговорок о кошках, кошачьи игрушки и даже туалеты. И, конечно же, по залам музея гордо разгуливают живые «экспонаты», которые всегда рады пообщаться с посетителями.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Всеволожск, Колтушское ш., д.214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88640"/>
            <a:ext cx="4115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Музей кошки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Петербургский музей кошк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84784"/>
            <a:ext cx="4097610" cy="265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35696" y="2924944"/>
            <a:ext cx="56485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http://kudago.com/spb/list/muzei-dlya-devochek-v-peterburge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492896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251520" y="3399384"/>
            <a:ext cx="89273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Петербурге немало мест, где будет интересно побывать юным принцессам.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Побродить по сказочным подземельям и пообщаться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персонажами любимых историй,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полюбоваться удивительными коллекциями кукол, игрушек и открыток,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погулять по тропическому лесу в окружении порхающих 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округ разноцветных бабочек,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пообщаться с ласковыми пушистыми кошками и узнать о том,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жили дети сто лет назад, можно в необычных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тематических музеях города.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кукол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12776"/>
            <a:ext cx="3665562" cy="23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9512" y="3995678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Каких только кукол не увидишь в этом необычном музее! Здесь есть сказочные персонажи, фольклорные и интерьерные куклы, ритуальные куклы для праздничных обрядов, мягкие игрушки и обитатели лесного царства… Экспонаты музея облачены в оригинальные костюмы и располагаются на живописных театрализованных подмостках, словно разыгрывая забавные сценки. При музее работают мастерские, где можно узнать все тонкости создания удивительных игрушек.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60648"/>
            <a:ext cx="4305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Музей кукол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272677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 красоты экспонатов этого музея захватывает дух. Здесь собраны уникальные стеклянные изделия производства Ленинградского завода художественного стекла (ЛЗХС): изящные цветные фигурки зверей и птиц, граненые и расписные вазы и бокалы, «хрустальные» шахматы, роскошные витражи и панно. В музее проводятся мастер-классы, где дети и взрослые могут овладеть искусством росписи по стеклу.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Елaгин oстрoв, д.4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48680"/>
            <a:ext cx="768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Музей художественного стекла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Музей художественного стекл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12776"/>
            <a:ext cx="481769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992" y="4437112"/>
            <a:ext cx="90730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Удивительную коллекцию открыток, которая насчитывает более 250 000 экземпляров, собрали ученики обычной гатчинской школы. В музее можно увидеть старинные и современные открытки, разной тематики – поздравительные и рекламные, посвященные спорту и искусству, истории и охране природы. Экскурсии в этом необычном музее проводят сами школьники.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г. Гатчина, пр-т 25 Октября, д.18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Детский музей открытк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628800"/>
            <a:ext cx="4457650" cy="28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62068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Детский музей открытки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77072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Ботаническом музее можно увидеть редкие и необычные растения из разных стран мира: гигантские папоротники и экзотические пальмы, бальсовое дерево, из которого был построен знаменитый плот «Кон-Тики» норвежского ученого Тура Хейердала, и «коготь дьявола», железное и хлебное девево. А еще здесь собраны различные предметы, которые человек изготавливает из растений. В музее можно увидеть веревку из осоки, халат из крапивы и каучук, изготовленный из одуванчиков.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ул. Профессора Попова, д. 2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Ботанический музе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96752"/>
            <a:ext cx="5040560" cy="28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332656"/>
            <a:ext cx="7884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Ботанический музей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0912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Увлекательные экскурсии расскажут детям разного возраста об истории России. Они узнают, как жили и учились их сверстники во времена Российской империи и в советское время, какие предметы входили в курс дореволюционных гимназий, что такое тимуровское и пионерское движение, и многое другое. Наглядно представить реалии прошлого им помогут старые фотографии, разнообразные артефакты, записи радиопередач разных лет, отрывки документальной кинохроники.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Детский исторический музе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817690" cy="301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3040" y="6206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Детский исторический музей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95678"/>
            <a:ext cx="8892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Удивительное </a:t>
            </a:r>
            <a:r>
              <a:rPr lang="ru-RU" b="1" dirty="0" smtClean="0">
                <a:solidFill>
                  <a:srgbClr val="002060"/>
                </a:solidFill>
              </a:rPr>
              <a:t>место, где собраны детские игрушки разных эпох – роскошно разодетых кукол начала ХХ века, плющевых и деревянных зверей, первые детские электрические железные дороги и заводные автомобильчики, роскошные кукольные домики, лошадок-качалок, целые армии оловянных и пластмассовых солдатиков, машины и самолеты советской эпохи. Здесь ребятишки узнают, какими игрушками играли дети прошлого, а взрослые вспомнят собственное детство.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 набережная реки Карповки, д.32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32656"/>
            <a:ext cx="4751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Музей игрушки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Музей игрушк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268760"/>
            <a:ext cx="3881586" cy="265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Волшебный мир тропического леса, в котором щебечут экзотические птицы, в бассейне плавают разноцветные рыбки, а вокруг над ароматными цветами порхают сотни разноцветных живых бабочек. Здесь можно увидеть огромных индонезийских бабочек размером почти с ладонь и необычных бабочек с зелеными крылышками, посетить «родильный дом» и своими глазами увидеть, как прекрасные бабочки появляются на свет из куколок.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ул. Правды, д.12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Музей живых бабочек «Миндо»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268760"/>
            <a:ext cx="4097610" cy="28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28050" y="404664"/>
            <a:ext cx="7915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Музей живых бабочек «Миндо»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738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7</cp:revision>
  <dcterms:created xsi:type="dcterms:W3CDTF">2015-07-03T22:15:47Z</dcterms:created>
  <dcterms:modified xsi:type="dcterms:W3CDTF">2015-07-04T13:14:21Z</dcterms:modified>
</cp:coreProperties>
</file>