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2D6E-C1FA-4954-AC4E-CC0BECBF2F04}" type="datetimeFigureOut">
              <a:rPr lang="uk-UA" smtClean="0"/>
              <a:t>05.07.2015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A15D-3322-47EF-95EC-711483C98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2D6E-C1FA-4954-AC4E-CC0BECBF2F04}" type="datetimeFigureOut">
              <a:rPr lang="uk-UA" smtClean="0"/>
              <a:t>05.07.2015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A15D-3322-47EF-95EC-711483C98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2D6E-C1FA-4954-AC4E-CC0BECBF2F04}" type="datetimeFigureOut">
              <a:rPr lang="uk-UA" smtClean="0"/>
              <a:t>05.07.2015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A15D-3322-47EF-95EC-711483C98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2D6E-C1FA-4954-AC4E-CC0BECBF2F04}" type="datetimeFigureOut">
              <a:rPr lang="uk-UA" smtClean="0"/>
              <a:t>05.07.2015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A15D-3322-47EF-95EC-711483C98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2D6E-C1FA-4954-AC4E-CC0BECBF2F04}" type="datetimeFigureOut">
              <a:rPr lang="uk-UA" smtClean="0"/>
              <a:t>05.07.2015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A15D-3322-47EF-95EC-711483C98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2D6E-C1FA-4954-AC4E-CC0BECBF2F04}" type="datetimeFigureOut">
              <a:rPr lang="uk-UA" smtClean="0"/>
              <a:t>05.07.2015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A15D-3322-47EF-95EC-711483C98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2D6E-C1FA-4954-AC4E-CC0BECBF2F04}" type="datetimeFigureOut">
              <a:rPr lang="uk-UA" smtClean="0"/>
              <a:t>05.07.2015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A15D-3322-47EF-95EC-711483C98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2D6E-C1FA-4954-AC4E-CC0BECBF2F04}" type="datetimeFigureOut">
              <a:rPr lang="uk-UA" smtClean="0"/>
              <a:t>05.07.2015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A15D-3322-47EF-95EC-711483C98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2D6E-C1FA-4954-AC4E-CC0BECBF2F04}" type="datetimeFigureOut">
              <a:rPr lang="uk-UA" smtClean="0"/>
              <a:t>05.07.2015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A15D-3322-47EF-95EC-711483C98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2D6E-C1FA-4954-AC4E-CC0BECBF2F04}" type="datetimeFigureOut">
              <a:rPr lang="uk-UA" smtClean="0"/>
              <a:t>05.07.2015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A15D-3322-47EF-95EC-711483C98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2D6E-C1FA-4954-AC4E-CC0BECBF2F04}" type="datetimeFigureOut">
              <a:rPr lang="uk-UA" smtClean="0"/>
              <a:t>05.07.2015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A15D-3322-47EF-95EC-711483C98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A2D6E-C1FA-4954-AC4E-CC0BECBF2F04}" type="datetimeFigureOut">
              <a:rPr lang="uk-UA" smtClean="0"/>
              <a:t>05.07.2015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0A15D-3322-47EF-95EC-711483C98D9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4027797/post269325466/" TargetMode="External"/><Relationship Id="rId2" Type="http://schemas.openxmlformats.org/officeDocument/2006/relationships/hyperlink" Target="http://lenagold.ru/fon/clipart/tc/tcvet/roz17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Шаблон для презентации «Цветы №2»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Алимова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Эльвие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Назимовна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химии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Вольновская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п.Вольное, Республика Крым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2015г.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 иллюстрации: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u="sng" dirty="0">
                <a:hlinkClick r:id="rId2"/>
              </a:rPr>
              <a:t>http://lenagold.ru/fon/clipart/tc/tcvet/roz17.html</a:t>
            </a:r>
            <a:endParaRPr lang="uk-UA" dirty="0"/>
          </a:p>
          <a:p>
            <a:r>
              <a:rPr lang="ru-RU" dirty="0">
                <a:hlinkClick r:id="rId3"/>
              </a:rPr>
              <a:t>http://www.liveinternet.ru/users/4027797/post269325466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endParaRPr lang="uk-UA" dirty="0"/>
          </a:p>
          <a:p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34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Шаблон для презентации «Цветы №2»</vt:lpstr>
      <vt:lpstr>Слайд 2</vt:lpstr>
      <vt:lpstr>Источники иллюстрации: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«Цветы №1»</dc:title>
  <dc:creator>Edem</dc:creator>
  <cp:lastModifiedBy>Edem</cp:lastModifiedBy>
  <cp:revision>2</cp:revision>
  <dcterms:created xsi:type="dcterms:W3CDTF">2015-07-05T07:12:08Z</dcterms:created>
  <dcterms:modified xsi:type="dcterms:W3CDTF">2015-07-05T07:20:54Z</dcterms:modified>
</cp:coreProperties>
</file>