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t="-3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164CC-6243-4288-A4BF-F72B8E24341E}" type="datetimeFigureOut">
              <a:rPr lang="uk-UA" smtClean="0"/>
              <a:pPr/>
              <a:t>05.07.2015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303F4-5EDA-4538-9734-CF31CAA486E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internet.ru/users/rosinka7304/post284884812" TargetMode="External"/><Relationship Id="rId2" Type="http://schemas.openxmlformats.org/officeDocument/2006/relationships/hyperlink" Target="http://www.arinasorokina.ru/oformlenie-rastrovyj-klipart-png-vysokogo-razresheniya-besplatno-skachat-bez-registraci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Шаблон для презентации «Цветы №3»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Алимова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Эльвие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Назимовна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химии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Вольновская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школа»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п.Вольное, Республика Крым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2015г.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Источники иллюстрации: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hlinkClick r:id="rId2"/>
              </a:rPr>
              <a:t>http://www.arinasorokina.ru/oformlenie-rastrovyj-klipart-png-vysokogo-razresheniya-besplatno-skachat-bez-registracii.html</a:t>
            </a:r>
            <a:endParaRPr lang="uk-UA" dirty="0" smtClean="0"/>
          </a:p>
          <a:p>
            <a:r>
              <a:rPr lang="ru-RU" dirty="0" smtClean="0">
                <a:hlinkClick r:id="rId3"/>
              </a:rPr>
              <a:t>http://</a:t>
            </a:r>
            <a:r>
              <a:rPr lang="ru-RU" dirty="0" smtClean="0">
                <a:hlinkClick r:id="rId3"/>
              </a:rPr>
              <a:t>www.liveinternet.ru/users/rosinka7304/post284884812</a:t>
            </a:r>
            <a:endParaRPr lang="ru-RU" dirty="0" smtClean="0"/>
          </a:p>
          <a:p>
            <a:endParaRPr lang="uk-UA" smtClean="0"/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«Цветы №3»</vt:lpstr>
      <vt:lpstr>Слайд 2</vt:lpstr>
      <vt:lpstr>Источники иллюстрации: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«Цветы №3»</dc:title>
  <dc:creator>Edem</dc:creator>
  <cp:lastModifiedBy>Edem</cp:lastModifiedBy>
  <cp:revision>2</cp:revision>
  <dcterms:created xsi:type="dcterms:W3CDTF">2015-07-05T07:18:26Z</dcterms:created>
  <dcterms:modified xsi:type="dcterms:W3CDTF">2015-07-05T07:21:44Z</dcterms:modified>
</cp:coreProperties>
</file>