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61" r:id="rId4"/>
    <p:sldId id="260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82D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192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BCBF-F298-4CFB-A903-D74DBF48E800}" type="datetimeFigureOut">
              <a:rPr lang="ru-RU" smtClean="0"/>
              <a:t>05.07.2015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535D-8C91-4B1C-BDCA-E8DBAE1D5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41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BCBF-F298-4CFB-A903-D74DBF48E800}" type="datetimeFigureOut">
              <a:rPr lang="ru-RU" smtClean="0"/>
              <a:t>05.07.2015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535D-8C91-4B1C-BDCA-E8DBAE1D5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785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BCBF-F298-4CFB-A903-D74DBF48E800}" type="datetimeFigureOut">
              <a:rPr lang="ru-RU" smtClean="0"/>
              <a:t>05.07.2015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535D-8C91-4B1C-BDCA-E8DBAE1D5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230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BCBF-F298-4CFB-A903-D74DBF48E800}" type="datetimeFigureOut">
              <a:rPr lang="ru-RU" smtClean="0"/>
              <a:t>05.07.2015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535D-8C91-4B1C-BDCA-E8DBAE1D5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25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BCBF-F298-4CFB-A903-D74DBF48E800}" type="datetimeFigureOut">
              <a:rPr lang="ru-RU" smtClean="0"/>
              <a:t>05.07.2015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535D-8C91-4B1C-BDCA-E8DBAE1D5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084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BCBF-F298-4CFB-A903-D74DBF48E800}" type="datetimeFigureOut">
              <a:rPr lang="ru-RU" smtClean="0"/>
              <a:t>05.07.2015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535D-8C91-4B1C-BDCA-E8DBAE1D5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72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BCBF-F298-4CFB-A903-D74DBF48E800}" type="datetimeFigureOut">
              <a:rPr lang="ru-RU" smtClean="0"/>
              <a:t>05.07.2015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535D-8C91-4B1C-BDCA-E8DBAE1D5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110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BCBF-F298-4CFB-A903-D74DBF48E800}" type="datetimeFigureOut">
              <a:rPr lang="ru-RU" smtClean="0"/>
              <a:t>05.07.2015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535D-8C91-4B1C-BDCA-E8DBAE1D5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95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BCBF-F298-4CFB-A903-D74DBF48E800}" type="datetimeFigureOut">
              <a:rPr lang="ru-RU" smtClean="0"/>
              <a:t>05.07.2015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535D-8C91-4B1C-BDCA-E8DBAE1D5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78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BCBF-F298-4CFB-A903-D74DBF48E800}" type="datetimeFigureOut">
              <a:rPr lang="ru-RU" smtClean="0"/>
              <a:t>05.07.2015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535D-8C91-4B1C-BDCA-E8DBAE1D5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BCBF-F298-4CFB-A903-D74DBF48E800}" type="datetimeFigureOut">
              <a:rPr lang="ru-RU" smtClean="0"/>
              <a:t>05.07.2015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535D-8C91-4B1C-BDCA-E8DBAE1D5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4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DBCBF-F298-4CFB-A903-D74DBF48E800}" type="datetimeFigureOut">
              <a:rPr lang="ru-RU" smtClean="0"/>
              <a:t>05.07.2015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4535D-8C91-4B1C-BDCA-E8DBAE1D5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44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s017.radikal.ru/i413/1212/70/32e19f5da2e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15566" y="260648"/>
            <a:ext cx="4032448" cy="136815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8A082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 8 марта!</a:t>
            </a:r>
            <a:endParaRPr lang="ru-RU" sz="5400" b="1" cap="none" spc="0" dirty="0">
              <a:ln w="11430"/>
              <a:solidFill>
                <a:srgbClr val="8A082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27984" y="5411893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Образцова Татьяна Ивановна, </a:t>
            </a:r>
          </a:p>
          <a:p>
            <a:pPr algn="r"/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преподаватель информатики</a:t>
            </a:r>
          </a:p>
          <a:p>
            <a:pPr algn="r"/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ГАПОУ МО ЕПЕЭТ</a:t>
            </a:r>
          </a:p>
          <a:p>
            <a:pPr algn="r"/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г. Егорьевск</a:t>
            </a:r>
          </a:p>
        </p:txBody>
      </p:sp>
    </p:spTree>
    <p:extLst>
      <p:ext uri="{BB962C8B-B14F-4D97-AF65-F5344CB8AC3E}">
        <p14:creationId xmlns:p14="http://schemas.microsoft.com/office/powerpoint/2010/main" val="937322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lavkachudec.ru/_nw/0/74410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009" y="0"/>
            <a:ext cx="92160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689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hang-crb.ucoz.ru/_nw/0/66666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177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www.the-walls.net/wallpapers/2013/06/Orange-Flowers-Art-485x7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890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sunhome.ru/UsersGallery/102007/23656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8A082D"/>
                </a:solidFill>
              </a:rPr>
              <a:t>Источник иллюстраций:</a:t>
            </a:r>
            <a:br>
              <a:rPr lang="ru-RU" sz="3200" b="1" dirty="0">
                <a:solidFill>
                  <a:srgbClr val="8A082D"/>
                </a:solidFill>
              </a:rPr>
            </a:br>
            <a:r>
              <a:rPr lang="ru-RU" sz="3200" dirty="0">
                <a:solidFill>
                  <a:srgbClr val="8A082D"/>
                </a:solidFill>
              </a:rPr>
              <a:t>http://photoflowery.ru/sinie-gerberyi-foto.html</a:t>
            </a:r>
            <a:endParaRPr lang="ru-RU" sz="3200" b="1" dirty="0">
              <a:solidFill>
                <a:srgbClr val="8A08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388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20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 </vt:lpstr>
      <vt:lpstr>Источник иллюстраций: http://photoflowery.ru/sinie-gerberyi-foto.html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2015-07-05T16:50:58Z</dcterms:created>
  <dcterms:modified xsi:type="dcterms:W3CDTF">2015-07-05T18:19:54Z</dcterms:modified>
</cp:coreProperties>
</file>