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803C"/>
    <a:srgbClr val="E34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77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33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86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566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08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25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43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06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35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42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93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7DA24-DD23-4A0D-BCF9-54A3BE3255CC}" type="datetimeFigureOut">
              <a:rPr lang="ru-RU" smtClean="0"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B93F6-C63C-428B-9DCD-A77AE6C10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24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9723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76875" y="4721660"/>
            <a:ext cx="5981699" cy="1393389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Брашко Евгения Владимировна, </a:t>
            </a:r>
          </a:p>
          <a:p>
            <a:r>
              <a:rPr lang="ru-RU" dirty="0" smtClean="0"/>
              <a:t>учитель технологии </a:t>
            </a:r>
          </a:p>
          <a:p>
            <a:r>
              <a:rPr lang="ru-RU" dirty="0" smtClean="0"/>
              <a:t>МАОУ СОШ № 67 </a:t>
            </a:r>
          </a:p>
          <a:p>
            <a:r>
              <a:rPr lang="ru-RU" dirty="0" smtClean="0"/>
              <a:t>с углубленным изучением отдельных предметов</a:t>
            </a:r>
          </a:p>
          <a:p>
            <a:r>
              <a:rPr lang="ru-RU" dirty="0" smtClean="0"/>
              <a:t> г. Екатеринбург </a:t>
            </a:r>
          </a:p>
          <a:p>
            <a:r>
              <a:rPr lang="ru-RU" dirty="0" smtClean="0"/>
              <a:t>2015 г.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64608" y="2967335"/>
            <a:ext cx="42434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8575">
                  <a:solidFill>
                    <a:srgbClr val="7A803C"/>
                  </a:solidFill>
                  <a:prstDash val="solid"/>
                </a:ln>
                <a:solidFill>
                  <a:srgbClr val="E34CB8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Шаблон</a:t>
            </a:r>
          </a:p>
          <a:p>
            <a:pPr algn="ctr"/>
            <a:r>
              <a:rPr lang="ru-RU" sz="5400" b="1" cap="none" spc="0" dirty="0" smtClean="0">
                <a:ln w="28575">
                  <a:solidFill>
                    <a:srgbClr val="7A803C"/>
                  </a:solidFill>
                  <a:prstDash val="solid"/>
                </a:ln>
                <a:solidFill>
                  <a:srgbClr val="E34CB8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«Нарядный»</a:t>
            </a:r>
            <a:endParaRPr lang="ru-RU" sz="5400" b="1" cap="none" spc="0" dirty="0">
              <a:ln w="28575">
                <a:solidFill>
                  <a:srgbClr val="7A803C"/>
                </a:solidFill>
                <a:prstDash val="solid"/>
              </a:ln>
              <a:solidFill>
                <a:srgbClr val="E34CB8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301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8776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Заголовок слайда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97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12192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5074" y="365125"/>
            <a:ext cx="8848725" cy="1325563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28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12192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5074" y="365125"/>
            <a:ext cx="8848725" cy="13255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Источник фона: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76875" y="1619136"/>
            <a:ext cx="6096000" cy="10479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6215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Заголовок слайда</vt:lpstr>
      <vt:lpstr>Заголовок слайда</vt:lpstr>
      <vt:lpstr>Источник фона: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Евгения</cp:lastModifiedBy>
  <cp:revision>1</cp:revision>
  <dcterms:created xsi:type="dcterms:W3CDTF">2015-07-06T07:34:36Z</dcterms:created>
  <dcterms:modified xsi:type="dcterms:W3CDTF">2015-07-06T07:34:47Z</dcterms:modified>
</cp:coreProperties>
</file>