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8" r:id="rId4"/>
    <p:sldId id="259" r:id="rId5"/>
    <p:sldId id="256" r:id="rId6"/>
    <p:sldId id="268" r:id="rId7"/>
    <p:sldId id="267" r:id="rId8"/>
    <p:sldId id="263" r:id="rId9"/>
    <p:sldId id="264" r:id="rId10"/>
    <p:sldId id="262" r:id="rId11"/>
    <p:sldId id="261" r:id="rId12"/>
    <p:sldId id="260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32863B-B173-40CC-B442-31A531135AB6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AB425-17CD-4268-8CCD-0FAB717BD15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ener.ru/gap/garden_guide/page174.php?cat=11" TargetMode="External"/><Relationship Id="rId2" Type="http://schemas.openxmlformats.org/officeDocument/2006/relationships/hyperlink" Target="http://en365.ru/hyde_park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НОВОСТИ\Hide park &amp; Kensington Gardens\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59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9554" y="5445224"/>
            <a:ext cx="4064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ru-RU" b="1" dirty="0"/>
          </a:p>
        </p:txBody>
      </p:sp>
      <p:sp>
        <p:nvSpPr>
          <p:cNvPr id="4" name="Rectangle 3"/>
          <p:cNvSpPr/>
          <p:nvPr/>
        </p:nvSpPr>
        <p:spPr>
          <a:xfrm>
            <a:off x="1793270" y="1916832"/>
            <a:ext cx="7350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Hyde Park </a:t>
            </a:r>
            <a:r>
              <a:rPr lang="en-US" sz="6000" b="1" dirty="0" smtClean="0">
                <a:solidFill>
                  <a:srgbClr val="002060"/>
                </a:solidFill>
              </a:rPr>
              <a:t>, </a:t>
            </a:r>
            <a:r>
              <a:rPr lang="en-US" sz="6000" b="1" dirty="0">
                <a:solidFill>
                  <a:srgbClr val="002060"/>
                </a:solidFill>
              </a:rPr>
              <a:t>L</a:t>
            </a:r>
            <a:r>
              <a:rPr lang="en-US" sz="6000" b="1" dirty="0" smtClean="0">
                <a:solidFill>
                  <a:srgbClr val="002060"/>
                </a:solidFill>
              </a:rPr>
              <a:t>ondon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92" y="558924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Hyde Park is also famous for its Speaker’s Corner.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5" name="Picture 1" descr="C:\Users\acer\Documents\НОВОСТИ\Hide park &amp; Kensington Gardens\speakers cor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05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cer\Documents\НОВОСТИ\Hide park &amp; Kensington Gardens\уголок орат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096000" cy="4057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5157192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It’s the place where different orators and preachers demonstrate their </a:t>
            </a:r>
            <a:r>
              <a:rPr lang="en-US" sz="2800" b="1" dirty="0" smtClean="0">
                <a:solidFill>
                  <a:srgbClr val="002060"/>
                </a:solidFill>
              </a:rPr>
              <a:t>eloquence.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51723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Nowadays Hyde Park is also often used for different rock concerts 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life-star.ru/files/images/2012/bruce_springsteen_paul_mccartne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81025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2883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any </a:t>
            </a:r>
            <a:r>
              <a:rPr lang="en-US" sz="3200" b="1" dirty="0">
                <a:solidFill>
                  <a:srgbClr val="002060"/>
                </a:solidFill>
              </a:rPr>
              <a:t>famous bands have already played here, among them Queen, Rolling Stones and others.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fs139.www.ex.ua/show/42572487/42572487.jpg?800"/>
          <p:cNvPicPr>
            <a:picLocks noChangeAspect="1" noChangeArrowheads="1"/>
          </p:cNvPicPr>
          <p:nvPr/>
        </p:nvPicPr>
        <p:blipFill>
          <a:blip r:embed="rId2" cstate="print"/>
          <a:srcRect t="8537"/>
          <a:stretch>
            <a:fillRect/>
          </a:stretch>
        </p:blipFill>
        <p:spPr bwMode="auto">
          <a:xfrm>
            <a:off x="1907704" y="0"/>
            <a:ext cx="465729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3212976"/>
            <a:ext cx="33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2"/>
              </a:rPr>
              <a:t>http://en365.ru/hyde_park.htm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2708920"/>
            <a:ext cx="647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3"/>
              </a:rPr>
              <a:t>http://www.gardener.ru/gap/garden_guide/page174.php?cat=11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988840"/>
            <a:ext cx="11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esources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НОВОСТИ\Hide park &amp; Kensington Garden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00799" cy="538769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532211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London is full of wonderful parks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Hyde Park is one of them.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59632" y="5517232"/>
            <a:ext cx="6647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It’s considered to be a royal park.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acer\Documents\НОВОСТИ\Hide park &amp; Kensington Garden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600" y="5877272"/>
            <a:ext cx="7586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Hyde Park covers over 1, 4 square kilometers or 350 acres.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cer\Documents\НОВОСТИ\Hide park &amp; Kensington Gardens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cuments\НОВОСТИ\Hide park &amp; Kensington Garden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5057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95736" y="5805264"/>
            <a:ext cx="6085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It has  </a:t>
            </a:r>
            <a:r>
              <a:rPr lang="en-US" sz="3600" b="1" dirty="0" smtClean="0">
                <a:solidFill>
                  <a:srgbClr val="002060"/>
                </a:solidFill>
              </a:rPr>
              <a:t>the finest landscape</a:t>
            </a:r>
            <a:r>
              <a:rPr lang="en-US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ocuments\НОВОСТИ\Hide park &amp; Kensington Gardens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ocuments\НОВОСТИ\Hide park &amp; Kensington Gardens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473005"/>
            <a:ext cx="8903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main attraction of the park is Serpentine Lake which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open for swimmers,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the gallery of the same name.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cer\Documents\НОВОСТИ\Hide park &amp; Kensington Garden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4452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Another sight is the statue of Achilles,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which became the first almost naked statue in London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and caused uproar of citizens.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cer\Documents\НОВОСТИ\Hide park &amp; Kensington Garden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167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6</cp:revision>
  <dcterms:created xsi:type="dcterms:W3CDTF">2015-07-05T12:55:45Z</dcterms:created>
  <dcterms:modified xsi:type="dcterms:W3CDTF">2015-07-05T13:53:51Z</dcterms:modified>
</cp:coreProperties>
</file>