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8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%3A%2F%2F38.media.tumblr.com%2Favatar_443caa1c3208_64.png&amp;_=1436442203075&amp;p=2&amp;text=&#1095;&#1072;&#1096;&#1082;&#1072;%20&#1095;&#1072;&#1103;%20&#1082;&#1072;&#1088;&#1090;&#1080;&#1085;&#1082;&#1080;%20&#1076;&#1083;&#1103;%20&#1076;&#1077;&#1090;&#1077;&#1081;&amp;pos=81&amp;rpt=simage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ownloads\12814480188082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4824536" cy="2664296"/>
          </a:xfrm>
          <a:noFill/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600" dirty="0" smtClean="0">
                <a:solidFill>
                  <a:srgbClr val="00B050"/>
                </a:solidFill>
              </a:rPr>
              <a:t>«Мы за чаем не скучаем»</a:t>
            </a:r>
            <a:endParaRPr lang="ru-RU" sz="66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4221088"/>
            <a:ext cx="5040560" cy="195111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358B35"/>
                </a:solidFill>
              </a:rPr>
              <a:t>Чубаева  Наталья Николаевна, учитель начальных классов, воспитатель ГПД, МОУ С(К)ОШИ №4, города Магнитогорска, 2015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6" name="Picture 2" descr="C:\Users\user\Downloads\f431b4112eb897f7cff8e4a407a3a21d5b7b1913380963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4664"/>
            <a:ext cx="3096344" cy="28083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830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128144801880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C:\Users\user\Downloads\f431b4112eb897f7cff8e4a407a3a21d5b7b19133809631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077073"/>
            <a:ext cx="2890978" cy="223224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497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128144801880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295232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3200" dirty="0" smtClean="0">
                <a:solidFill>
                  <a:srgbClr val="00B050"/>
                </a:solidFill>
              </a:rPr>
              <a:t>Источники картинок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https://yandex.ru/images/search?img_url=http%3A%2F%2F38.media.tumblr.com%2Favatar_443caa1c3208_64.png&amp;_=1436442203075&amp;p=2&amp;text=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чашка%20чая%20картинки%20для%20детей&amp;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pos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=81&amp;rpt=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simage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http://ppt4web.ru/obshhestvoznanija/chajjnaja-ceremonija0.html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2" descr="C:\Users\user\Downloads\f431b4112eb897f7cff8e4a407a3a21d5b7b19133809631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725144"/>
            <a:ext cx="2441244" cy="197708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00322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28</TotalTime>
  <Words>22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Исполнительная</vt:lpstr>
      <vt:lpstr>   «Мы за чаем не скучаем»</vt:lpstr>
      <vt:lpstr>Презентация PowerPoint</vt:lpstr>
      <vt:lpstr>Источники картинок https://yandex.ru/images/search?img_url=http%3A%2F%2F38.media.tumblr.com%2Favatar_443caa1c3208_64.png&amp;_=1436442203075&amp;p=2&amp;text=чашка%20чая%20картинки%20для%20детей&amp;pos=81&amp;rpt=simage http://ppt4web.ru/obshhestvoznanija/chajjnaja-ceremonija0.html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«Мы за чаем не скучаем»</dc:title>
  <dc:creator>user</dc:creator>
  <cp:lastModifiedBy>user</cp:lastModifiedBy>
  <cp:revision>4</cp:revision>
  <dcterms:created xsi:type="dcterms:W3CDTF">2015-07-09T11:34:38Z</dcterms:created>
  <dcterms:modified xsi:type="dcterms:W3CDTF">2015-07-09T12:14:54Z</dcterms:modified>
</cp:coreProperties>
</file>