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C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pokrov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198568" cy="2243335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«ЗДРАВСТВУЙ, БАТЮШКА –ПОКРОВ»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645024"/>
            <a:ext cx="6048672" cy="252717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Чубаева  Наталья Николаевна, учитель начальных классов, воспитатель ГПД, МОУ С(К)ОШИ №4, города Магнитогорска, 2015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1027" name="Picture 3" descr="C:\Users\user\Downloads\65271010_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438462"/>
            <a:ext cx="2810628" cy="408688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592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ownloads\pokrov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user\Downloads\65271010_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96952"/>
            <a:ext cx="2880320" cy="367240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75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pokrov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77397"/>
            <a:ext cx="8229600" cy="1396751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Источники картинок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://yandex.ru/images/search?img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Picture 3" descr="C:\Users\user\Downloads\65271010_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96952"/>
            <a:ext cx="2880320" cy="367240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449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</TotalTime>
  <Words>32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Исполнительная</vt:lpstr>
      <vt:lpstr>«ЗДРАВСТВУЙ, БАТЮШКА –ПОКРОВ»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«ЗДРАВСТВУЙ, БАТЮШКА –ПОКРОВ»</dc:title>
  <dc:creator>user</dc:creator>
  <cp:lastModifiedBy>user</cp:lastModifiedBy>
  <cp:revision>3</cp:revision>
  <dcterms:created xsi:type="dcterms:W3CDTF">2015-07-09T12:27:27Z</dcterms:created>
  <dcterms:modified xsi:type="dcterms:W3CDTF">2015-07-09T12:52:33Z</dcterms:modified>
</cp:coreProperties>
</file>