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8" r:id="rId8"/>
    <p:sldId id="265" r:id="rId9"/>
    <p:sldId id="267" r:id="rId10"/>
    <p:sldId id="266" r:id="rId11"/>
    <p:sldId id="262" r:id="rId12"/>
    <p:sldId id="272" r:id="rId13"/>
    <p:sldId id="271" r:id="rId14"/>
    <p:sldId id="270" r:id="rId15"/>
    <p:sldId id="269" r:id="rId16"/>
    <p:sldId id="274" r:id="rId17"/>
    <p:sldId id="273" r:id="rId18"/>
    <p:sldId id="261" r:id="rId19"/>
    <p:sldId id="276" r:id="rId20"/>
    <p:sldId id="26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70ECC-6EC2-424D-87E1-CE84C142F1B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7CA6-60B8-424C-AEF7-B9286F7C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wirpx.com/file/451146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estival.1september.ru/articles/64497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55576" y="1628800"/>
            <a:ext cx="791832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Загадки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 деревьях и кустарниках</a:t>
            </a:r>
          </a:p>
          <a:p>
            <a:pPr algn="ctr"/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ля детей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4572000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03648" y="1844824"/>
            <a:ext cx="642990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Цветет позднее всех деревьев,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Лекарственны ее цветы,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Коль их заваришь – то простудой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Болеть не будешь больше ты.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(Липа – Tilia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91680" y="1700808"/>
            <a:ext cx="64078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маленькой елочки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Колкие иголочки,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Шарики синие,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Словно бы в инее!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(Можжевельник – Juniperus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15616" y="1650378"/>
            <a:ext cx="800424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Одеться не успела, а сережки надела.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Платье надевала – серьги потеряла.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Падали под ножки красные сережки.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(Ольха – Alnus Hill)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99592" y="1661410"/>
            <a:ext cx="61085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зовут ее, кто знает?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Ветра нет, а лист дрожит,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Нечисть, скверну отгоняет,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кол ее забит.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(Осина – Populus tremula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331640" y="1629961"/>
            <a:ext cx="606448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Осень в город к нам пришла,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Красный факел зажгла.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пернатые снуют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И, галдя, его клюют.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(Рябина – Sorbus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835696" y="1700808"/>
            <a:ext cx="59688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Куст красивый за окном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Расцветает майским днем.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ни ветка – то букет,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душистей веток нет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(Сирень – Syringa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187624" y="1844824"/>
            <a:ext cx="736060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меня длинней иголки, чем у елки.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прямо я расту в высоту.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я не на опушке,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Ветви – только на макушке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(Сосна – Pinus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835696" y="1628800"/>
            <a:ext cx="577914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Чей пух по городу летает?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июля – снегопад.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Прохожие его ругают,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это ветер виноват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(Тополь – Populus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63688" y="1340768"/>
            <a:ext cx="56121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Будто снежный шар бела,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весне она цвела,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Нежный запах источала.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когда пора настала,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Разом сделалась она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Вся от ягоды черна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(Черемуха – Padus Hill)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-6949280" y="548680"/>
            <a:ext cx="9144000" cy="6858000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619672" y="836712"/>
            <a:ext cx="49818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Чертополох – Carduus L.)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Где-то в чаще дремучей,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оградой колючей,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заветного местечка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Есть волшебная аптечка: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Там красные таблетки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Развешаны на ветке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(Шиповник – Rosa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331640" y="1628800"/>
            <a:ext cx="633538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лист и почки – все врачует,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сок – целебное сырье.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Шумит от ветра, если дует,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Краса России – ствол ее.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(Береза – Betula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27784" y="3284984"/>
            <a:ext cx="3578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http://www.twirpx.com/file/451146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627784" y="3861048"/>
            <a:ext cx="4516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4"/>
              </a:rPr>
              <a:t>http://festival.1september.ru/articles/644970</a:t>
            </a:r>
            <a:r>
              <a:rPr lang="ru-RU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22768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691680" y="2204864"/>
            <a:ext cx="56615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верхушке гроздья,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пониже – гвозди.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(Боярышник – Crataegus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259632" y="2132856"/>
            <a:ext cx="737612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нее кусты высоки, густы,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Ствол и ветки трубкой очень хрупкой.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Ягоды красны, да невкусны.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(Бузина – Sambucus L.)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339752" y="1700808"/>
            <a:ext cx="456734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Богатырского сложения,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раскидист и высок.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Желуди на нем растут.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его зовут?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(Дуб –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Quercus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L.)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39752" y="1556792"/>
            <a:ext cx="4565289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округе славится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Зеленая красавица: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Сарафан – как колокол,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земле да волоком,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Шапочка – с опушечкой,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острою макушечкой.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(Ель – Picea A. Dietr.)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051720" y="1660158"/>
            <a:ext cx="65357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Она всегда вдоль рек растет.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ней все много песен знают.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то, что клонит ветви вниз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Ее плакучей называют.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(Ива – Salix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23728" y="1732166"/>
            <a:ext cx="47020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Весной – беленая,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Летом – зеленая,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Осенью – каленая,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Зимой – хваленая.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(Калина – Viburnum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v01.twirpx.net/0451/0451146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411760" y="2348880"/>
            <a:ext cx="519578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 его – Канады знак.</a:t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Дерево зовется как?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(Клен – Acer L.)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133</Words>
  <Application>Microsoft Office PowerPoint</Application>
  <PresentationFormat>On-screen Show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16</cp:revision>
  <dcterms:created xsi:type="dcterms:W3CDTF">2015-07-08T15:27:44Z</dcterms:created>
  <dcterms:modified xsi:type="dcterms:W3CDTF">2015-07-08T18:33:52Z</dcterms:modified>
</cp:coreProperties>
</file>