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5" r:id="rId8"/>
    <p:sldId id="268" r:id="rId9"/>
    <p:sldId id="264" r:id="rId10"/>
    <p:sldId id="263" r:id="rId11"/>
    <p:sldId id="261" r:id="rId12"/>
    <p:sldId id="262" r:id="rId13"/>
    <p:sldId id="269" r:id="rId14"/>
    <p:sldId id="270" r:id="rId15"/>
    <p:sldId id="271" r:id="rId16"/>
    <p:sldId id="277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92D1-98D6-4191-B22D-06786A8DF18C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DE806-7682-4CB1-BE9F-420C0C7CD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chkola2009.ucoz.ru/load/1-4-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estival.1september.ru/articles/64497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71600" y="1844824"/>
            <a:ext cx="720633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Загадки о цветах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для детей и ботаников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445224"/>
            <a:ext cx="36558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Шайдурова Валентина Федоровна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Учитель английского языка</a:t>
            </a:r>
          </a:p>
          <a:p>
            <a:pPr algn="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Санкт-Петербург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46719" y="1454587"/>
            <a:ext cx="58394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Очень просто узнать меня: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названью я тиграм родня.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Рыжий в крапинку мой цветок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Среди зелени, как огонек!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(Лилия тигровая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Lilium lancifolium Thunb.)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87624" y="1876274"/>
            <a:ext cx="6593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Голова на ножке, в голове горошки.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Солнце жжет макушку,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Сделать хочет погремушку.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(Мак –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Papaver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L.)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19672" y="1628800"/>
            <a:ext cx="448552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Желтые цветочки –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Лаковые щечки,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Пятерные венчики,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листы изменчивы.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(Лютик – Ranunculus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547664" y="1484784"/>
            <a:ext cx="520629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Голубой лужок,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Голубой бережок,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Голубеет все вдали –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Какие цветы зацвели?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(Незабудка – Myosotis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87624" y="1877434"/>
            <a:ext cx="64439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я цветочек желтенький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зеленым стебельком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Раскроюсь утром ранним,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Закроюсь вечерком.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(Одуванчик – Taraxacum Wigg.)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43608" y="1772816"/>
            <a:ext cx="656000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поле сестрички стоят,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Желтые глазки на солнце глядят, 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каждой сестрички –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Белые реснички.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(Ромашка – Matricaria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87624" y="1772816"/>
            <a:ext cx="659680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Пробивается росток,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Удивительный цветок.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весною вырастает,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Солнце глянет — расцветает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(Фиалка – Viola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646665" y="3244334"/>
            <a:ext cx="385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http://schkola2009.ucoz.ru/load/1-4-2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051720" y="3861048"/>
            <a:ext cx="4516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4"/>
              </a:rPr>
              <a:t>http://festival.1september.ru/articles/644970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95736" y="1670611"/>
            <a:ext cx="36471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Наступила осень, 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Дышат холода...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горит на клумбе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Последняя звезда.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(Астра – Aster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187624" y="1700808"/>
            <a:ext cx="525740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– по северным лесам –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Роскошь без примера,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И, клянусь, не цвел бы там,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б не Венера.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(Венерин башмачок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Cypripedium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03648" y="1454587"/>
            <a:ext cx="46269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Листок – стрелочкой,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Цветок – тарелочкой,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стебель – былинка,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Завит, как пружинка.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(Вьюнок – Convolvulus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43608" y="2122496"/>
            <a:ext cx="607974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Вот цветок. Похож на гвоздик: 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Шляпка пышная и хвостик.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(Гвоздика – Dianthus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03648" y="980728"/>
            <a:ext cx="41456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Вырос Ивашка: 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Красная рубашка,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Зеленые ладошки,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Зеленые сапожки,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гости приглашает,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Чаем угощает.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(Кипрей, иван-чай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Chamaenerion Hill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43608" y="1454587"/>
            <a:ext cx="733803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фиолетовый, то голубой,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на опушке встречался с тобой.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Названье ему очень звонкое дали,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только звенеть он сумеет едва ли.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(Колокольчик – Campanula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331640" y="1772816"/>
            <a:ext cx="659744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Этот цветок необычный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Выглядит симпатично,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тем из других выделяется,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водным растением является.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(Кувшинка – Nymphaea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1.nnm.ru/f/c/d/a/e/23f1281c383eed29a5aaf7b8c5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03648" y="1628800"/>
            <a:ext cx="534813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запах свежести лесной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Приносит позднею весной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Цветок душистый, нежный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кисти белоснежной.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(Ландыш – Convallaria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95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17</cp:revision>
  <dcterms:created xsi:type="dcterms:W3CDTF">2015-07-08T15:05:04Z</dcterms:created>
  <dcterms:modified xsi:type="dcterms:W3CDTF">2015-07-08T18:28:33Z</dcterms:modified>
</cp:coreProperties>
</file>