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59" r:id="rId12"/>
    <p:sldId id="268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2A4F-29F9-4D7B-B208-7BF099DFFB12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0BFD-70F4-4017-AD3D-EB0A468E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2A4F-29F9-4D7B-B208-7BF099DFFB12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0BFD-70F4-4017-AD3D-EB0A468E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2A4F-29F9-4D7B-B208-7BF099DFFB12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0BFD-70F4-4017-AD3D-EB0A468E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2A4F-29F9-4D7B-B208-7BF099DFFB12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0BFD-70F4-4017-AD3D-EB0A468E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2A4F-29F9-4D7B-B208-7BF099DFFB12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0BFD-70F4-4017-AD3D-EB0A468E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2A4F-29F9-4D7B-B208-7BF099DFFB12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0BFD-70F4-4017-AD3D-EB0A468E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2A4F-29F9-4D7B-B208-7BF099DFFB12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0BFD-70F4-4017-AD3D-EB0A468E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2A4F-29F9-4D7B-B208-7BF099DFFB12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0BFD-70F4-4017-AD3D-EB0A468E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2A4F-29F9-4D7B-B208-7BF099DFFB12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0BFD-70F4-4017-AD3D-EB0A468E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2A4F-29F9-4D7B-B208-7BF099DFFB12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0BFD-70F4-4017-AD3D-EB0A468E82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2A4F-29F9-4D7B-B208-7BF099DFFB12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020BFD-70F4-4017-AD3D-EB0A468E829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072A4F-29F9-4D7B-B208-7BF099DFFB12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020BFD-70F4-4017-AD3D-EB0A468E829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hemontcalm.com/blog/wp-content/uploads/2014/12/Hyde-Park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sitlondon.gttix.com/productdetails.aspx?productid=112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visitlondon.com/things-to-do/place/29816957-diana-princess-of-wales-memorial-playgroun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themontcalm.com/blog/wp-content/uploads/2014/12/Greenwich-Park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visitlondon.com/things-to-do/place/223337-bushy-par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visitlondon.com/things-to-do/place/427279-hampton-court-palac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montcalm.com/blog/10-best-parks-in-lond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visitlondon.com/things-to-do/openspace/best-parks-in-lond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visitlondon.com/things-to-do/place/62295-richmond-park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visitlondon.com/things-to-do/place/469945-victoria-park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london.com/things-to-do/place/484414-horse-guards-parad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visitlondon.com/things-to-do/place/610815-lee-valley-regional-park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visitlondon.com/things-to-do/queen-elizabeth-olympic-par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themontcalm.com/blog/wp-content/uploads/2014/12/Greenwich-Park1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yde Park">
            <a:hlinkClick r:id="rId2"/>
          </p:cNvPr>
          <p:cNvPicPr/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051720" y="1988840"/>
            <a:ext cx="52570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all" normalizeH="0" baseline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Top 10 Best Parks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all" normalizeH="0" baseline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 London</a:t>
            </a:r>
            <a:endParaRPr kumimoji="0" lang="en-US" sz="4000" b="1" i="0" u="none" strike="noStrike" cap="all" normalizeH="0" baseline="0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7784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/>
              <a:t>Шайдурова Валентина Федоровна</a:t>
            </a:r>
          </a:p>
          <a:p>
            <a:pPr algn="r"/>
            <a:r>
              <a:rPr lang="ru-RU" b="1" dirty="0" smtClean="0"/>
              <a:t>Учитель английского языка</a:t>
            </a:r>
          </a:p>
          <a:p>
            <a:pPr algn="r"/>
            <a:r>
              <a:rPr lang="ru-RU" b="1" dirty="0" smtClean="0"/>
              <a:t>ГБОУ «Школа №106»</a:t>
            </a:r>
          </a:p>
          <a:p>
            <a:pPr algn="r"/>
            <a:r>
              <a:rPr lang="ru-RU" b="1" dirty="0" smtClean="0"/>
              <a:t>Санкт-Петербург</a:t>
            </a:r>
            <a:endParaRPr lang="ru-RU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ocuments\НОВОСТИ\10 парков Лондона\best_park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6096000" cy="3429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919008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Take a stroll through this beautiful Royal Park in Central London, home to </a:t>
            </a:r>
            <a:r>
              <a:rPr lang="en-US" sz="2400" b="1" u="sng" dirty="0">
                <a:solidFill>
                  <a:srgbClr val="002060"/>
                </a:solidFill>
                <a:hlinkClick r:id="rId3"/>
              </a:rPr>
              <a:t>Kensington Palace</a:t>
            </a:r>
            <a:r>
              <a:rPr lang="en-US" sz="2400" b="1" dirty="0">
                <a:solidFill>
                  <a:srgbClr val="002060"/>
                </a:solidFill>
              </a:rPr>
              <a:t>, the Albert Memorial, the Peter Pan Statue, beautiful flowers, green grass for picnics, and the </a:t>
            </a:r>
            <a:r>
              <a:rPr lang="en-US" sz="2400" b="1" u="sng" dirty="0">
                <a:solidFill>
                  <a:srgbClr val="002060"/>
                </a:solidFill>
                <a:hlinkClick r:id="rId4"/>
              </a:rPr>
              <a:t>Diana, Princess of Wales memorial playground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40466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Kensington Gardens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771800" y="188640"/>
            <a:ext cx="28634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Greenwich Park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Greenwich Par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052736"/>
            <a:ext cx="4813126" cy="35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05032" y="4581128"/>
            <a:ext cx="86389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Not only is Greenwich Park perfectly placed for a visit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to either of the National Maritime Museum or Royal Observatory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(two fantastic London institutions in their own right),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but the scene from the hill affords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some of the best panoramic views of the entire city.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880" y="476672"/>
            <a:ext cx="2355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Bushy Park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Picture 2" descr="http://cdn.londonandpartners.com/visit/london-organisations/royal-parks/bushy-park/83035-640x360-bushy-park-trees-64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633670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11560" y="5301208"/>
            <a:ext cx="78307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Visit the historic Bushy Park, the second largest of London's Royal Parks,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and discover a wealth of wildlife, grassland, ancient trees,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woodlands, ponds and streams near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Hampton Court Palace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Read more about Bushy Park"/>
              </a:rPr>
              <a:t>Read More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cer\Documents\НОВОСТИ\10 парков Лондона\best_parks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520" y="220486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http://www.themontcalm.com/blog/10-best-parks-in-london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556792"/>
            <a:ext cx="7110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http://www.visitlondon.com/things-to-do/openspace/best-parks-in-london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980728"/>
            <a:ext cx="136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ocuments\НОВОСТИ\10 парков Лондона\best_parks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15616" y="1700808"/>
            <a:ext cx="722172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Take a break and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explore the city's delightful parks,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from picnic-perfect Hyde Park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 the countryside of Richmond Park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3568" y="5085184"/>
            <a:ext cx="77121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As well as being the largest park in London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Richmond Park is also home to over 650 deer.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And on top of the wildlife that there is on show here,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there are also play areas, a golf course and a fishing pond.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627784" y="310100"/>
            <a:ext cx="30738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Richmond Park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http://cdn.londonandpartners.com/visit/general-london/areas/parks/59560-640x360-richmond-park-deer_64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ocuments\НОВОСТИ\10 парков Лондона\best_parks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5380856" cy="403564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39752" y="310100"/>
            <a:ext cx="36281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Hampstead Heath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67544" y="5003304"/>
            <a:ext cx="721037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Hampstead Heath is quite unlike the other parks in London.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It has been left to grow into a wild mass of trees and vegetation,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but this adds to its charm.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north London park is the perfect picture of the countryside 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 it the ideal place to take a stroll and escape the city.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Documents\НОВОСТИ\10 парков Лондона\best_park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7"/>
            <a:ext cx="5792192" cy="3837327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43808" y="238092"/>
            <a:ext cx="27638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Regent’s Park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4797152"/>
            <a:ext cx="92039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Another well-known and popular park in the capital,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Regent’s Park is a great place for a day outside.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Designed by architect John Nash in 1811,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the space is a huge open area which is perfect for all manner of sports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3568" y="4919008"/>
            <a:ext cx="68407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‘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3848" y="332656"/>
            <a:ext cx="2355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Victoria Park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4941168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Vicky Park’, as it is affectionately known by locals,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is a large open space with plenty of facilities for sports an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 lots of room to run around and blow off some steam.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The park is situated in Tower Hamlets and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during the summer concerts take place here.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ttp://cdn.londonandpartners.com/visit/general-london/areas/parks/59561-640x360-victoria-park-football_64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96752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15816" y="343109"/>
            <a:ext cx="30687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 James’s Park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://www.holidaym.ru/article/PHOTOS/Britan/london_parks/best_parks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472608" cy="33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725144"/>
            <a:ext cx="8532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Regal St James's Park is surrounded by three Royal palaces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Spanning 23 hectares (58 acres) it has a lake - home to the park's famous pelicans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You can watch them being fed at 2.30pm. It's also home to </a:t>
            </a:r>
            <a:r>
              <a:rPr lang="en-US" sz="2000" b="1" u="sng" dirty="0">
                <a:solidFill>
                  <a:srgbClr val="002060"/>
                </a:solidFill>
                <a:hlinkClick r:id="rId3"/>
              </a:rPr>
              <a:t>Horse Guards Parade</a:t>
            </a:r>
            <a:r>
              <a:rPr lang="en-US" sz="2000" b="1" dirty="0">
                <a:solidFill>
                  <a:srgbClr val="002060"/>
                </a:solidFill>
              </a:rPr>
              <a:t> and the Mall – the setting for countless ceremonial parades – and the stylish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dn.londonandpartners.com/visit/general-london/areas/parks/59559-640x360-lee-valley-park-river-boat_64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84784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9552" y="5445224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Lee Valley Regional Park stretches 26 miles (42 km) along the River Lee, from East India Docks, past </a:t>
            </a:r>
            <a:r>
              <a:rPr lang="en-US" sz="2000" b="1" u="sng" dirty="0">
                <a:solidFill>
                  <a:srgbClr val="002060"/>
                </a:solidFill>
                <a:hlinkClick r:id="rId4"/>
              </a:rPr>
              <a:t>Queen Elizabeth Olympic Park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and up to Ware in Hertfordshire. This huge park offers green spaces, nature reserves and ample opportunity for sports.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5776" y="764704"/>
            <a:ext cx="4424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Lee Valley Regional Park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75856" y="332656"/>
            <a:ext cx="2068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Green Park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Greenwich Park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5256584" cy="327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653136"/>
            <a:ext cx="96331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Green Park was once purchased by Henry VIII as a hunting ground and in all honesty,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the space itself is quite unremarkable. However,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it is close to a number of other great attractions and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 stroll through its greenery can be rather pleasant on a bright London day.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 James’s Palace, Spencer House, Buckingham Palace, Piccadilly and Constitution Hill are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all within walking distance of the park.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333</TotalTime>
  <Words>604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34</cp:revision>
  <dcterms:created xsi:type="dcterms:W3CDTF">2015-07-09T06:47:17Z</dcterms:created>
  <dcterms:modified xsi:type="dcterms:W3CDTF">2015-07-09T12:21:00Z</dcterms:modified>
</cp:coreProperties>
</file>