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VTtRwWLA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ciesinfo.ru/index.php/frukti/akebia" TargetMode="External"/><Relationship Id="rId3" Type="http://schemas.openxmlformats.org/officeDocument/2006/relationships/hyperlink" Target="http://edaplus.info/produce/sapodilla.html" TargetMode="External"/><Relationship Id="rId7" Type="http://schemas.openxmlformats.org/officeDocument/2006/relationships/hyperlink" Target="http://www.ilvestour.co.th/fruits/8/" TargetMode="External"/><Relationship Id="rId2" Type="http://schemas.openxmlformats.org/officeDocument/2006/relationships/hyperlink" Target="https://ru.wikipedia.org/wiki/%D0%9A%D0%B0%D1%80%D0%B0%D0%BC%D0%B1%D0%BE%D0%BB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moment.ru/beauty/health-body/kiwano.html" TargetMode="External"/><Relationship Id="rId5" Type="http://schemas.openxmlformats.org/officeDocument/2006/relationships/hyperlink" Target="http://www.inmoment.ru/beauty/health-body/pitahaya.html" TargetMode="External"/><Relationship Id="rId4" Type="http://schemas.openxmlformats.org/officeDocument/2006/relationships/hyperlink" Target="http://fruitarian.ru/vsyo-vsyo-vsyo-o-longkon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1" y="-3926"/>
            <a:ext cx="9166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16" y="13732"/>
            <a:ext cx="88264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Экзотические </a:t>
            </a:r>
          </a:p>
          <a:p>
            <a:pPr algn="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фрукты</a:t>
            </a:r>
          </a:p>
          <a:p>
            <a:pPr algn="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-11 классов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31" y="4549676"/>
            <a:ext cx="8539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СОШ №2»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2015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vVTtRwWLA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3559" y="1844824"/>
            <a:ext cx="7790612" cy="4382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268" y="692696"/>
            <a:ext cx="815319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мире экзотических фруктов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19675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Приятного </a:t>
            </a:r>
            <a:endParaRPr lang="en-US" sz="7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27784" y="4013473"/>
            <a:ext cx="38355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</a:t>
            </a: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ппетита</a:t>
            </a: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https://ru.wikipedia.org/wiki/%</a:t>
            </a:r>
            <a:r>
              <a:rPr lang="en-US" sz="2400" dirty="0" smtClean="0">
                <a:hlinkClick r:id="rId2"/>
              </a:rPr>
              <a:t>D0%9A%D0%B0%D1%80%D0%B0%D0%BC%D0%B1%D0%BE%D0%BB%D0%B0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edaplus.info/produce/sapodilla.html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fruitarian.ru/vsyo-vsyo-vsyo-o-longkonge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www.inmoment.ru/beauty/health-body/pitahaya.html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www.inmoment.ru/beauty/health-body/kiwano.html</a:t>
            </a:r>
            <a:endParaRPr lang="ru-RU" sz="2400" dirty="0" smtClean="0"/>
          </a:p>
          <a:p>
            <a:r>
              <a:rPr lang="en-US" sz="2400" dirty="0">
                <a:hlinkClick r:id="rId7"/>
              </a:rPr>
              <a:t>http://www.ilvestour.co.th/fruits/8</a:t>
            </a:r>
            <a:r>
              <a:rPr lang="en-US" sz="2400" dirty="0" smtClean="0">
                <a:hlinkClick r:id="rId7"/>
              </a:rPr>
              <a:t>/</a:t>
            </a:r>
            <a:endParaRPr lang="ru-RU" sz="2400" dirty="0" smtClean="0"/>
          </a:p>
          <a:p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www.speciesinfo.ru/index.php/frukti/akebia</a:t>
            </a:r>
            <a:endParaRPr lang="ru-RU" sz="2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2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2" b="87273" l="0" r="100000">
                        <a14:backgroundMark x1="34608" y1="77922" x2="20650" y2="84416"/>
                        <a14:backgroundMark x1="55449" y1="67013" x2="58509" y2="72208"/>
                        <a14:backgroundMark x1="88528" y1="64935" x2="82983" y2="69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" b="18135"/>
          <a:stretch/>
        </p:blipFill>
        <p:spPr bwMode="auto">
          <a:xfrm>
            <a:off x="2555776" y="-26527"/>
            <a:ext cx="6445111" cy="39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8324" y="1329436"/>
            <a:ext cx="28735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Напоминает вкус сливы, яблок и винограда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5929" y="5157192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карамбола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2591" l="2206" r="100000">
                        <a14:backgroundMark x1="42463" y1="38544" x2="48529" y2="55460"/>
                        <a14:backgroundMark x1="52390" y1="54390" x2="63235" y2="56103"/>
                        <a14:backgroundMark x1="55515" y1="70450" x2="63787" y2="71949"/>
                        <a14:backgroundMark x1="76471" y1="70450" x2="74632" y2="7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20"/>
          <a:stretch/>
        </p:blipFill>
        <p:spPr bwMode="auto">
          <a:xfrm>
            <a:off x="3397367" y="1233353"/>
            <a:ext cx="569181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1124744"/>
            <a:ext cx="38342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Мякоть имеет выраженный молочно-карамельный вкус.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121785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Саподилла</a:t>
            </a:r>
            <a:endParaRPr lang="ru-RU" sz="4400" b="1" kern="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247" r="100000">
                        <a14:backgroundMark x1="54523" y1="65801" x2="55012" y2="74892"/>
                        <a14:backgroundMark x1="55012" y1="74892" x2="55012" y2="74892"/>
                        <a14:backgroundMark x1="41320" y1="81385" x2="40831" y2="84416"/>
                        <a14:backgroundMark x1="66504" y1="81818" x2="66015" y2="99134"/>
                        <a14:backgroundMark x1="93399" y1="92641" x2="92421" y2="98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221"/>
          <a:stretch/>
        </p:blipFill>
        <p:spPr bwMode="auto">
          <a:xfrm>
            <a:off x="1378857" y="12746"/>
            <a:ext cx="7765143" cy="52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81" y="1356027"/>
            <a:ext cx="31198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Сладкая сочная белая мякоть, немного терпкая на вкус.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7148" y="5085184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личи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5" b="86591" l="2206" r="93566">
                        <a14:backgroundMark x1="18382" y1="65455" x2="33824" y2="67500"/>
                        <a14:backgroundMark x1="49632" y1="83182" x2="61397" y2="8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r="11932" b="11288"/>
          <a:stretch/>
        </p:blipFill>
        <p:spPr bwMode="auto">
          <a:xfrm>
            <a:off x="1907704" y="620688"/>
            <a:ext cx="6558132" cy="54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07" y="476671"/>
            <a:ext cx="39075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Своеобразный кисло-сладкий вкус 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4837939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Лонгконг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07" y="908720"/>
            <a:ext cx="28994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Нежный сочный вкус, напоминающий землянику 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3254" y="4810713"/>
            <a:ext cx="891159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Питхайа</a:t>
            </a: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(драконов фрукт)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25" l="938" r="100000">
                        <a14:backgroundMark x1="34531" y1="84404" x2="32344" y2="8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8781"/>
            <a:ext cx="6096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0" b="72360" l="0" r="100000">
                        <a14:foregroundMark x1="76583" y1="21348" x2="64491" y2="45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73"/>
          <a:stretch/>
        </p:blipFill>
        <p:spPr bwMode="auto">
          <a:xfrm>
            <a:off x="2516561" y="-22122"/>
            <a:ext cx="6396732" cy="40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1401" y="1391711"/>
            <a:ext cx="2570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вкусу плод похож на огурец и банан.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4986488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кивано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9" b="72152" l="7904" r="84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604" b="28573"/>
          <a:stretch/>
        </p:blipFill>
        <p:spPr bwMode="auto">
          <a:xfrm>
            <a:off x="2000571" y="-4785"/>
            <a:ext cx="7056903" cy="444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5345" y="1631070"/>
            <a:ext cx="4067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Чудовищно пахнет, но имеет нежный и приятный вкус. Есть его надо так, будто с упованием пьешь воду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дуриан</a:t>
            </a:r>
            <a:endParaRPr lang="en-US" sz="4400" b="1" kern="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8" b="56042" l="7904" r="80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2" r="18983" b="44574"/>
          <a:stretch/>
        </p:blipFill>
        <p:spPr bwMode="auto">
          <a:xfrm>
            <a:off x="3016336" y="0"/>
            <a:ext cx="6127663" cy="36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5929" y="1988840"/>
            <a:ext cx="49156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Липкую слегка сладкую мякоть едят как фрукт, а горьковатая толстая кожура больше напоминает какой-то овощ. Японцы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сьедают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его целиком.</a:t>
            </a:r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528" y="513058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акебия</a:t>
            </a:r>
            <a:endParaRPr lang="en-US" sz="4400" b="1" kern="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161</TotalTime>
  <Words>155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2015-07-09T09:17:36Z</dcterms:created>
  <dcterms:modified xsi:type="dcterms:W3CDTF">2015-07-09T14:28:25Z</dcterms:modified>
</cp:coreProperties>
</file>