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D00000"/>
    <a:srgbClr val="FA9C12"/>
    <a:srgbClr val="1C4CE4"/>
    <a:srgbClr val="EF9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57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0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2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0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6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1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8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69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2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9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92E9-396B-4CBE-B49F-1D1ECC740B7D}" type="datetimeFigureOut">
              <a:rPr lang="ru-RU" smtClean="0"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5B5A-AF36-4EC7-AC77-A134D6BB0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6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4530411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-108520" y="620688"/>
            <a:ext cx="91440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E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Гражданская </a:t>
            </a:r>
            <a:br>
              <a:rPr lang="ru-RU" sz="5400" b="1" dirty="0" smtClean="0">
                <a:ln w="11430"/>
                <a:solidFill>
                  <a:srgbClr val="E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5400" b="1" dirty="0" smtClean="0">
                <a:ln w="11430"/>
                <a:solidFill>
                  <a:srgbClr val="E2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оборона</a:t>
            </a:r>
            <a:endParaRPr lang="ru-RU" sz="5400" b="1" dirty="0">
              <a:ln w="11430"/>
              <a:solidFill>
                <a:srgbClr val="E2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5038716"/>
            <a:ext cx="416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Образцова Татьяна Ивановна,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преподаватель информатики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ГАПОУ МО ЕПЕЭТ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</a:rPr>
              <a:t>г. Егорьевск</a:t>
            </a:r>
          </a:p>
        </p:txBody>
      </p:sp>
    </p:spTree>
    <p:extLst>
      <p:ext uri="{BB962C8B-B14F-4D97-AF65-F5344CB8AC3E}">
        <p14:creationId xmlns:p14="http://schemas.microsoft.com/office/powerpoint/2010/main" val="24418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FA9C12"/>
                </a:solidFill>
              </a:rPr>
              <a:t>Источник иллюстраций:</a:t>
            </a:r>
            <a:br>
              <a:rPr lang="ru-RU" altLang="ru-RU" sz="3200" b="1" dirty="0" smtClean="0">
                <a:solidFill>
                  <a:srgbClr val="FA9C12"/>
                </a:solidFill>
              </a:rPr>
            </a:br>
            <a:r>
              <a:rPr lang="en-US" altLang="ru-RU" sz="3200" u="sng" dirty="0" smtClean="0">
                <a:hlinkClick r:id="rId3"/>
              </a:rPr>
              <a:t>http</a:t>
            </a:r>
            <a:r>
              <a:rPr lang="ru-RU" altLang="ru-RU" sz="3200" u="sng" dirty="0" smtClean="0">
                <a:hlinkClick r:id="rId3"/>
              </a:rPr>
              <a:t>://</a:t>
            </a:r>
            <a:r>
              <a:rPr lang="en-US" altLang="ru-RU" sz="3200" u="sng" dirty="0" smtClean="0">
                <a:hlinkClick r:id="rId3"/>
              </a:rPr>
              <a:t>aeterna</a:t>
            </a:r>
            <a:r>
              <a:rPr lang="ru-RU" altLang="ru-RU" sz="3200" u="sng" dirty="0" smtClean="0">
                <a:hlinkClick r:id="rId3"/>
              </a:rPr>
              <a:t>.</a:t>
            </a:r>
            <a:r>
              <a:rPr lang="en-US" altLang="ru-RU" sz="3200" u="sng" dirty="0" smtClean="0">
                <a:hlinkClick r:id="rId3"/>
              </a:rPr>
              <a:t>qip</a:t>
            </a:r>
            <a:r>
              <a:rPr lang="ru-RU" altLang="ru-RU" sz="3200" u="sng" dirty="0" smtClean="0">
                <a:hlinkClick r:id="rId3"/>
              </a:rPr>
              <a:t>.</a:t>
            </a:r>
            <a:r>
              <a:rPr lang="en-US" altLang="ru-RU" sz="3200" u="sng" dirty="0" smtClean="0">
                <a:hlinkClick r:id="rId3"/>
              </a:rPr>
              <a:t>ru</a:t>
            </a:r>
            <a:r>
              <a:rPr lang="ru-RU" altLang="ru-RU" sz="3200" u="sng" dirty="0" smtClean="0">
                <a:hlinkClick r:id="rId3"/>
              </a:rPr>
              <a:t>/</a:t>
            </a:r>
            <a:r>
              <a:rPr lang="en-US" altLang="ru-RU" sz="3200" u="sng" dirty="0" smtClean="0">
                <a:hlinkClick r:id="rId3"/>
              </a:rPr>
              <a:t>blogs</a:t>
            </a:r>
            <a:r>
              <a:rPr lang="ru-RU" altLang="ru-RU" sz="3200" u="sng" dirty="0" smtClean="0">
                <a:hlinkClick r:id="rId3"/>
              </a:rPr>
              <a:t>/</a:t>
            </a:r>
            <a:r>
              <a:rPr lang="en-US" altLang="ru-RU" sz="3200" u="sng" dirty="0" smtClean="0">
                <a:hlinkClick r:id="rId3"/>
              </a:rPr>
              <a:t>post</a:t>
            </a:r>
            <a:r>
              <a:rPr lang="ru-RU" altLang="ru-RU" sz="3200" u="sng" dirty="0" smtClean="0">
                <a:hlinkClick r:id="rId3"/>
              </a:rPr>
              <a:t>/4530411/</a:t>
            </a: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639245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Гражданская  оборона</vt:lpstr>
      <vt:lpstr>Презентация PowerPoint</vt:lpstr>
      <vt:lpstr>Презентация PowerPoint</vt:lpstr>
      <vt:lpstr>Источник иллюстраций: http://aeterna.qip.ru/blogs/post/4530411/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 оборона</dc:title>
  <dc:creator>user</dc:creator>
  <cp:lastModifiedBy>user</cp:lastModifiedBy>
  <cp:revision>6</cp:revision>
  <dcterms:created xsi:type="dcterms:W3CDTF">2015-07-09T20:20:48Z</dcterms:created>
  <dcterms:modified xsi:type="dcterms:W3CDTF">2015-07-09T21:04:51Z</dcterms:modified>
</cp:coreProperties>
</file>