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C4D4"/>
    <a:srgbClr val="A6B6CA"/>
    <a:srgbClr val="A1B2C7"/>
    <a:srgbClr val="7B93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44A0-6863-4A7D-81D6-BAF7D60C68A4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E701-7A1B-45FB-A070-7EE33C5B0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9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44A0-6863-4A7D-81D6-BAF7D60C68A4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E701-7A1B-45FB-A070-7EE33C5B0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81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44A0-6863-4A7D-81D6-BAF7D60C68A4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E701-7A1B-45FB-A070-7EE33C5B0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29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44A0-6863-4A7D-81D6-BAF7D60C68A4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E701-7A1B-45FB-A070-7EE33C5B0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33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44A0-6863-4A7D-81D6-BAF7D60C68A4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E701-7A1B-45FB-A070-7EE33C5B0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2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44A0-6863-4A7D-81D6-BAF7D60C68A4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E701-7A1B-45FB-A070-7EE33C5B0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28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44A0-6863-4A7D-81D6-BAF7D60C68A4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E701-7A1B-45FB-A070-7EE33C5B0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73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44A0-6863-4A7D-81D6-BAF7D60C68A4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E701-7A1B-45FB-A070-7EE33C5B0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04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44A0-6863-4A7D-81D6-BAF7D60C68A4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E701-7A1B-45FB-A070-7EE33C5B0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00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44A0-6863-4A7D-81D6-BAF7D60C68A4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E701-7A1B-45FB-A070-7EE33C5B0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95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44A0-6863-4A7D-81D6-BAF7D60C68A4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E701-7A1B-45FB-A070-7EE33C5B0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571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544A0-6863-4A7D-81D6-BAF7D60C68A4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1E701-7A1B-45FB-A070-7EE33C5B0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14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artiny.ucoz.ru/photo/animacii/pro_shkolu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83864" y="116632"/>
            <a:ext cx="4739742" cy="1470025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Интернет-безопасность</a:t>
            </a:r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5229200"/>
            <a:ext cx="4464496" cy="146094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Образцова Татьяна Ивановна, 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преподаватель информатики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ГАПОУ МО ЕПЕЭТ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г. Егорьевск</a:t>
            </a:r>
          </a:p>
        </p:txBody>
      </p:sp>
    </p:spTree>
    <p:extLst>
      <p:ext uri="{BB962C8B-B14F-4D97-AF65-F5344CB8AC3E}">
        <p14:creationId xmlns:p14="http://schemas.microsoft.com/office/powerpoint/2010/main" val="2743207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229200"/>
            <a:ext cx="5486400" cy="566738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536305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688" y="5805264"/>
            <a:ext cx="5486400" cy="80486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453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00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Источник иллюстраций</a:t>
            </a: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:</a:t>
            </a:r>
            <a:b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2700" u="sng" dirty="0">
                <a:hlinkClick r:id="rId3"/>
              </a:rPr>
              <a:t>http://kartiny.ucoz.ru/photo/animacii/pro_shkolu/</a:t>
            </a:r>
            <a:r>
              <a:rPr lang="ru-RU" sz="2700" b="1" dirty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2700" b="1" dirty="0">
                <a:latin typeface="Batang" panose="02030600000101010101" pitchFamily="18" charset="-127"/>
                <a:ea typeface="Batang" panose="02030600000101010101" pitchFamily="18" charset="-127"/>
              </a:rPr>
            </a:br>
            <a:endParaRPr lang="ru-RU" sz="27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87347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Интернет-безопасность</vt:lpstr>
      <vt:lpstr>Презентация PowerPoint</vt:lpstr>
      <vt:lpstr>Презентация PowerPoint</vt:lpstr>
      <vt:lpstr>Источник иллюстраций: http://kartiny.ucoz.ru/photo/animacii/pro_shkolu/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Интернет-безопасность</dc:title>
  <dc:creator>user</dc:creator>
  <cp:lastModifiedBy>user</cp:lastModifiedBy>
  <cp:revision>2</cp:revision>
  <dcterms:created xsi:type="dcterms:W3CDTF">2015-07-09T21:48:13Z</dcterms:created>
  <dcterms:modified xsi:type="dcterms:W3CDTF">2015-07-09T22:02:54Z</dcterms:modified>
</cp:coreProperties>
</file>