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786B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548681"/>
            <a:ext cx="8458200" cy="2016224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«В СТАРИНУ ЕДАЛИ ДЕДЫ»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4407024" cy="2207096"/>
          </a:xfrm>
        </p:spPr>
        <p:txBody>
          <a:bodyPr/>
          <a:lstStyle/>
          <a:p>
            <a:r>
              <a:rPr lang="ru-RU" b="1" dirty="0">
                <a:solidFill>
                  <a:srgbClr val="FFFF66"/>
                </a:solidFill>
              </a:rPr>
              <a:t>Чубаева  Наталья Николаевна, учитель начальных классов, воспитатель ГПД, МОУ С(К)ОШИ №4, города Магнитогорска, 2015</a:t>
            </a:r>
            <a:endParaRPr lang="ru-RU" dirty="0">
              <a:solidFill>
                <a:srgbClr val="FFFF66"/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Users\user\Downloads\54da76ef9c5a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212976"/>
            <a:ext cx="4104456" cy="33123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333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4220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475" y="1052737"/>
            <a:ext cx="8686800" cy="1296143"/>
          </a:xfrm>
        </p:spPr>
        <p:txBody>
          <a:bodyPr/>
          <a:lstStyle/>
          <a:p>
            <a:pPr algn="ctr"/>
            <a:r>
              <a:rPr lang="ru-RU" dirty="0" smtClean="0"/>
              <a:t>Источники картинок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844824"/>
            <a:ext cx="8458200" cy="108012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https://yandex.ru/images/search?img</a:t>
            </a:r>
            <a:r>
              <a:rPr lang="en-US" b="1" dirty="0" smtClean="0">
                <a:solidFill>
                  <a:srgbClr val="FFFF00"/>
                </a:solidFill>
              </a:rPr>
              <a:t>_</a:t>
            </a:r>
            <a:endParaRPr lang="ru-R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528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</TotalTime>
  <Words>32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«В СТАРИНУ ЕДАЛИ ДЕДЫ»</vt:lpstr>
      <vt:lpstr>Презентация PowerPoint</vt:lpstr>
      <vt:lpstr>Источники картинок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 СТАРИНУ ЕДАЛИ ДЕДЫ»</dc:title>
  <dc:creator>user</dc:creator>
  <cp:lastModifiedBy>user</cp:lastModifiedBy>
  <cp:revision>2</cp:revision>
  <dcterms:created xsi:type="dcterms:W3CDTF">2015-07-10T22:10:40Z</dcterms:created>
  <dcterms:modified xsi:type="dcterms:W3CDTF">2015-07-10T22:29:23Z</dcterms:modified>
</cp:coreProperties>
</file>