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ree-easter-powerpoint-backg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5256584" cy="22322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«РУССКИЕ ТРАДИЦИИ В ИГРАХ ПЕСНЯХ И ОБРЯДАХ»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3888432" cy="22791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pPr algn="l"/>
            <a:r>
              <a:rPr lang="ru-RU" dirty="0">
                <a:solidFill>
                  <a:srgbClr val="FF0000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</a:p>
          <a:p>
            <a:endParaRPr lang="ru-RU" dirty="0"/>
          </a:p>
        </p:txBody>
      </p:sp>
      <p:pic>
        <p:nvPicPr>
          <p:cNvPr id="1027" name="Picture 3" descr="C:\Users\user\Downloads\93229490_7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44824"/>
            <a:ext cx="3384376" cy="432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76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ree-easter-powerpoint-backg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1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ree-easter-powerpoint-backg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7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free-easter-powerpoint-backg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51216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Источники картинок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https://yandex.ru/images/search?img_url=http%3A%2F%2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91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«РУССКИЕ ТРАДИЦИИ В ИГРАХ ПЕСНЯХ И ОБРЯДАХ» </vt:lpstr>
      <vt:lpstr>Презентация PowerPoint</vt:lpstr>
      <vt:lpstr>Презентация PowerPoint</vt:lpstr>
      <vt:lpstr>Источники картинок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2015-07-10T23:24:04Z</dcterms:created>
  <dcterms:modified xsi:type="dcterms:W3CDTF">2015-07-10T23:45:37Z</dcterms:modified>
</cp:coreProperties>
</file>