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Downloads\923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6632"/>
            <a:ext cx="9144000" cy="674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8363534" cy="1872207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«РУССКИЕ НАРОДНЫЕ ЗАБАВЫ»</a:t>
            </a:r>
            <a:endParaRPr lang="ru-RU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1" y="3068960"/>
            <a:ext cx="4297823" cy="3312368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Чубаева  Наталья Николаевна, учитель начальных классов, воспитатель ГПД, МОУ С(К)ОШИ №4, города Магнитогорска, 2015</a:t>
            </a:r>
            <a:endParaRPr lang="ru-RU" sz="2800" dirty="0">
              <a:solidFill>
                <a:srgbClr val="C00000"/>
              </a:solidFill>
            </a:endParaRPr>
          </a:p>
          <a:p>
            <a:endParaRPr lang="ru-RU" dirty="0"/>
          </a:p>
        </p:txBody>
      </p:sp>
      <p:pic>
        <p:nvPicPr>
          <p:cNvPr id="5" name="Picture 3" descr="C:\Users\user\Downloads\7yQnvDG_cG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988840"/>
            <a:ext cx="4032448" cy="443711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8427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C:\Users\user\Downloads\923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7739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C:\Users\user\Downloads\923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0194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user\Downloads\923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1944215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Источники картинок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2636912"/>
            <a:ext cx="7848872" cy="1800200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https://yandex.ru/images/search?text=</a:t>
            </a:r>
            <a:r>
              <a:rPr lang="ru-RU" sz="2800" dirty="0">
                <a:solidFill>
                  <a:srgbClr val="C00000"/>
                </a:solidFill>
              </a:rPr>
              <a:t>картинки%20красивые%20фоны%20для%20презентаций&amp;</a:t>
            </a:r>
            <a:r>
              <a:rPr lang="en-US" sz="2800" dirty="0" err="1">
                <a:solidFill>
                  <a:srgbClr val="C00000"/>
                </a:solidFill>
              </a:rPr>
              <a:t>img_url</a:t>
            </a:r>
            <a:r>
              <a:rPr lang="en-US" sz="2800" dirty="0">
                <a:solidFill>
                  <a:srgbClr val="C00000"/>
                </a:solidFill>
              </a:rPr>
              <a:t>=http%3A%2F%2Fsherly.mobile9.com%2Fdownload%2Fthumb%2F546%2F120%2Fwindows714_xGxVu6ok.jpg&amp;pos=18&amp;rpt=</a:t>
            </a:r>
            <a:r>
              <a:rPr lang="en-US" sz="2800" dirty="0" err="1">
                <a:solidFill>
                  <a:srgbClr val="C00000"/>
                </a:solidFill>
              </a:rPr>
              <a:t>simage</a:t>
            </a:r>
            <a:r>
              <a:rPr lang="en-US" sz="2800" dirty="0">
                <a:solidFill>
                  <a:srgbClr val="C00000"/>
                </a:solidFill>
              </a:rPr>
              <a:t>&amp;_=1436657706054</a:t>
            </a:r>
            <a:endParaRPr lang="ru-RU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75849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34</Words>
  <Application>Microsoft Office PowerPoint</Application>
  <PresentationFormat>Экран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«РУССКИЕ НАРОДНЫЕ ЗАБАВЫ»</vt:lpstr>
      <vt:lpstr>Презентация PowerPoint</vt:lpstr>
      <vt:lpstr>Презентация PowerPoint</vt:lpstr>
      <vt:lpstr>Источники картинок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«РУССКИЕ НАРОДНЫЕ ЗАБАВЫ»</dc:title>
  <dc:creator>user</dc:creator>
  <cp:lastModifiedBy>user</cp:lastModifiedBy>
  <cp:revision>11</cp:revision>
  <dcterms:created xsi:type="dcterms:W3CDTF">2015-07-10T22:35:43Z</dcterms:created>
  <dcterms:modified xsi:type="dcterms:W3CDTF">2015-07-11T23:43:13Z</dcterms:modified>
</cp:coreProperties>
</file>